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66" y="-13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FULL OUTER JOIN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2846382"/>
            <a:ext cx="3730624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/>
              <a:t>table1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FULL OUTER JOIN </a:t>
            </a:r>
            <a:r>
              <a:rPr lang="en-US" sz="1200" i="1" dirty="0"/>
              <a:t>table2</a:t>
            </a:r>
            <a:br>
              <a:rPr lang="en-US" sz="1200" i="1" dirty="0"/>
            </a:br>
            <a:r>
              <a:rPr lang="en-US" sz="1200" dirty="0"/>
              <a:t>ON </a:t>
            </a:r>
            <a:r>
              <a:rPr lang="en-US" sz="1200" i="1" dirty="0"/>
              <a:t>table1.column_name </a:t>
            </a:r>
            <a:r>
              <a:rPr lang="en-US" sz="1200" dirty="0"/>
              <a:t>=</a:t>
            </a:r>
            <a:r>
              <a:rPr lang="en-US" sz="1200" i="1" dirty="0"/>
              <a:t> table2.column_name</a:t>
            </a:r>
            <a:br>
              <a:rPr lang="en-US" sz="1200" i="1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282824" y="2465472"/>
            <a:ext cx="14509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RIGHT JOIN Syntax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155575" y="914400"/>
            <a:ext cx="8226425" cy="1061424"/>
          </a:xfrm>
          <a:prstGeom prst="wedgeRoundRectCallout">
            <a:avLst>
              <a:gd name="adj1" fmla="val -12425"/>
              <a:gd name="adj2" fmla="val 932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FULL OUTER JOIN keyword return all records when there is a match in left (table1) or right (table2) table records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The FULL OUTER JOIN keyword returns all matching records from both tables whether the other table matches or not.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FULL OUTER JOIN can potentially return very large result-sets!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2362200"/>
            <a:ext cx="30099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83843</TotalTime>
  <Words>35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9365</cp:revision>
  <dcterms:created xsi:type="dcterms:W3CDTF">2006-08-16T00:00:00Z</dcterms:created>
  <dcterms:modified xsi:type="dcterms:W3CDTF">2019-09-16T10:16:24Z</dcterms:modified>
</cp:coreProperties>
</file>