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24200" y="35739"/>
            <a:ext cx="274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Configure </a:t>
            </a:r>
            <a:r>
              <a:rPr lang="en-US" sz="1200" dirty="0" smtClean="0"/>
              <a:t>Logback (YAML)</a:t>
            </a:r>
            <a:endParaRPr lang="en-US" sz="1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67000"/>
            <a:ext cx="2457450" cy="11906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612775" y="685800"/>
            <a:ext cx="7769225" cy="1600200"/>
          </a:xfrm>
          <a:prstGeom prst="wedgeRoundRectCallou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you wish to use YAML for your Spring configuration, you simply need to create a YAML file. Spring Boot will look for a </a:t>
            </a:r>
            <a:r>
              <a:rPr lang="en-US" sz="1200" dirty="0">
                <a:solidFill>
                  <a:srgbClr val="C00000"/>
                </a:solidFill>
              </a:rPr>
              <a:t>application.yml</a:t>
            </a:r>
            <a:r>
              <a:rPr lang="en-US" sz="1200" dirty="0"/>
              <a:t> file on the classpath.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In </a:t>
            </a:r>
            <a:r>
              <a:rPr lang="en-US" sz="1200" dirty="0"/>
              <a:t>the default structure of a Spring Boot web application, you can place the file under the  </a:t>
            </a:r>
            <a:r>
              <a:rPr lang="en-US" sz="1200" dirty="0">
                <a:solidFill>
                  <a:srgbClr val="C00000"/>
                </a:solidFill>
              </a:rPr>
              <a:t>Resources</a:t>
            </a:r>
            <a:r>
              <a:rPr lang="en-US" sz="1200" dirty="0"/>
              <a:t> directory. To parse YAML files, you need a YAML parser. Out of the box, Spring Boot uses </a:t>
            </a:r>
            <a:r>
              <a:rPr lang="en-US" sz="1200" dirty="0">
                <a:solidFill>
                  <a:srgbClr val="C00000"/>
                </a:solidFill>
              </a:rPr>
              <a:t>SankeYAML</a:t>
            </a:r>
            <a:r>
              <a:rPr lang="en-US" sz="1200" dirty="0"/>
              <a:t>, an YAML parser. There is nothing you need to do to enable YAML support in Spring Boot. By default under Spring Boot, YAML is ready to go.</a:t>
            </a:r>
          </a:p>
        </p:txBody>
      </p: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87652</TotalTime>
  <Words>114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9433</cp:revision>
  <dcterms:created xsi:type="dcterms:W3CDTF">2006-08-16T00:00:00Z</dcterms:created>
  <dcterms:modified xsi:type="dcterms:W3CDTF">2019-06-03T14:20:19Z</dcterms:modified>
</cp:coreProperties>
</file>