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0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95651" y="3057525"/>
            <a:ext cx="1600200" cy="838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Servlet Filter</a:t>
            </a:r>
            <a:endParaRPr lang="en-US" sz="1200" dirty="0"/>
          </a:p>
        </p:txBody>
      </p:sp>
      <p:sp>
        <p:nvSpPr>
          <p:cNvPr id="7" name="AutoShape 2" descr="Image result for laptop image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laptop imag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6" y="2934575"/>
            <a:ext cx="1444625" cy="108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ring boot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1" y="3048000"/>
            <a:ext cx="2511425" cy="7190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6134101" y="2667202"/>
            <a:ext cx="810735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Controller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1028" idx="3"/>
          </p:cNvCxnSpPr>
          <p:nvPr/>
        </p:nvCxnSpPr>
        <p:spPr>
          <a:xfrm flipV="1">
            <a:off x="2095501" y="3476624"/>
            <a:ext cx="10668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924426" y="3476623"/>
            <a:ext cx="10668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Flowchart: Terminator 4"/>
          <p:cNvSpPr/>
          <p:nvPr/>
        </p:nvSpPr>
        <p:spPr>
          <a:xfrm>
            <a:off x="2152650" y="3115938"/>
            <a:ext cx="914400" cy="225552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equest</a:t>
            </a:r>
            <a:endParaRPr lang="en-US" sz="1200" dirty="0"/>
          </a:p>
        </p:txBody>
      </p:sp>
      <p:sp>
        <p:nvSpPr>
          <p:cNvPr id="15" name="Flowchart: Terminator 14"/>
          <p:cNvSpPr/>
          <p:nvPr/>
        </p:nvSpPr>
        <p:spPr>
          <a:xfrm>
            <a:off x="5019676" y="2944202"/>
            <a:ext cx="914400" cy="441342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Modified</a:t>
            </a:r>
          </a:p>
          <a:p>
            <a:pPr algn="ctr"/>
            <a:r>
              <a:rPr lang="en-US" sz="1200" dirty="0" smtClean="0"/>
              <a:t>Request</a:t>
            </a:r>
            <a:endParaRPr lang="en-US" sz="1200" dirty="0"/>
          </a:p>
        </p:txBody>
      </p:sp>
      <p:sp>
        <p:nvSpPr>
          <p:cNvPr id="16" name="Flowchart: Terminator 15"/>
          <p:cNvSpPr/>
          <p:nvPr/>
        </p:nvSpPr>
        <p:spPr>
          <a:xfrm>
            <a:off x="5019676" y="3567704"/>
            <a:ext cx="914400" cy="225552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sp>
        <p:nvSpPr>
          <p:cNvPr id="17" name="Flowchart: Terminator 16"/>
          <p:cNvSpPr/>
          <p:nvPr/>
        </p:nvSpPr>
        <p:spPr>
          <a:xfrm>
            <a:off x="2152650" y="3618483"/>
            <a:ext cx="914400" cy="415862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Modified</a:t>
            </a:r>
            <a:endParaRPr lang="en-US" sz="1200" dirty="0"/>
          </a:p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4290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Servlet </a:t>
            </a:r>
            <a:r>
              <a:rPr lang="en-US" sz="1200" dirty="0" smtClean="0"/>
              <a:t>Filter</a:t>
            </a:r>
            <a:endParaRPr lang="en-US" sz="1200" dirty="0"/>
          </a:p>
        </p:txBody>
      </p:sp>
      <p:sp>
        <p:nvSpPr>
          <p:cNvPr id="21" name="Rectangular Callout 20"/>
          <p:cNvSpPr/>
          <p:nvPr/>
        </p:nvSpPr>
        <p:spPr>
          <a:xfrm>
            <a:off x="307974" y="594284"/>
            <a:ext cx="8337551" cy="1828800"/>
          </a:xfrm>
          <a:prstGeom prst="wedgeRectCallout">
            <a:avLst>
              <a:gd name="adj1" fmla="val -2848"/>
              <a:gd name="adj2" fmla="val 8724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filter is an object used to intercept the HTTP requests and responses of your application. By using filter, we can </a:t>
            </a:r>
            <a:r>
              <a:rPr lang="en-US" sz="1200" dirty="0" smtClean="0"/>
              <a:t>perform below operations </a:t>
            </a:r>
            <a:r>
              <a:rPr lang="en-US" sz="1200" dirty="0"/>
              <a:t>under the following </a:t>
            </a:r>
            <a:r>
              <a:rPr lang="en-US" sz="1200" dirty="0" smtClean="0"/>
              <a:t>situations.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200" dirty="0"/>
              <a:t>Before sending the request to the </a:t>
            </a:r>
            <a:r>
              <a:rPr lang="en-US" sz="1200" dirty="0" smtClean="0"/>
              <a:t>controller</a:t>
            </a:r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200" dirty="0"/>
              <a:t>Before sending the response to the </a:t>
            </a:r>
            <a:r>
              <a:rPr lang="en-US" sz="1200" dirty="0" smtClean="0"/>
              <a:t>client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For example, </a:t>
            </a:r>
            <a:r>
              <a:rPr lang="en-US" sz="1200" dirty="0" smtClean="0"/>
              <a:t>we </a:t>
            </a:r>
            <a:r>
              <a:rPr lang="en-US" sz="1200" dirty="0"/>
              <a:t>can use an </a:t>
            </a:r>
            <a:r>
              <a:rPr lang="en-US" sz="1200" dirty="0" smtClean="0"/>
              <a:t>filter to </a:t>
            </a:r>
            <a:r>
              <a:rPr lang="en-US" sz="1200" dirty="0"/>
              <a:t>add the request header before sending the request to the controller and add the response header before sending the response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303773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" y="685800"/>
            <a:ext cx="8173591" cy="4229690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Servlet </a:t>
            </a:r>
            <a:r>
              <a:rPr lang="en-US" sz="1200" dirty="0" smtClean="0"/>
              <a:t>Filter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2400" y="1524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87743</TotalTime>
  <Words>52</Words>
  <Application>Microsoft Office PowerPoint</Application>
  <PresentationFormat>Custom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9449</cp:revision>
  <dcterms:created xsi:type="dcterms:W3CDTF">2006-08-16T00:00:00Z</dcterms:created>
  <dcterms:modified xsi:type="dcterms:W3CDTF">2019-06-12T04:04:34Z</dcterms:modified>
</cp:coreProperties>
</file>