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9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7034"/>
            <a:ext cx="5297966" cy="29909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895974" y="1292136"/>
            <a:ext cx="3048000" cy="2133600"/>
          </a:xfrm>
          <a:prstGeom prst="wedgeRoundRectCallout">
            <a:avLst>
              <a:gd name="adj1" fmla="val -158377"/>
              <a:gd name="adj2" fmla="val 1269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 smtClean="0"/>
              <a:t>The</a:t>
            </a:r>
            <a:r>
              <a:rPr lang="en-US" sz="1000" dirty="0"/>
              <a:t> </a:t>
            </a:r>
            <a:r>
              <a:rPr lang="en-US" sz="1000" dirty="0">
                <a:solidFill>
                  <a:srgbClr val="FF0000"/>
                </a:solidFill>
              </a:rPr>
              <a:t>Scheduled</a:t>
            </a:r>
            <a:r>
              <a:rPr lang="en-US" sz="1000" dirty="0"/>
              <a:t> annotation defines when a particular method runs. </a:t>
            </a: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 smtClean="0"/>
              <a:t>NOTE</a:t>
            </a:r>
            <a:r>
              <a:rPr lang="en-US" sz="1000" dirty="0"/>
              <a:t>: This example uses </a:t>
            </a:r>
            <a:r>
              <a:rPr lang="en-US" sz="1000" dirty="0">
                <a:solidFill>
                  <a:srgbClr val="FF0000"/>
                </a:solidFill>
              </a:rPr>
              <a:t>fixedRate</a:t>
            </a:r>
            <a:r>
              <a:rPr lang="en-US" sz="1000" dirty="0"/>
              <a:t>, which specifies the interval between method invocations measured from the start time of each invocation</a:t>
            </a:r>
            <a:r>
              <a:rPr lang="en-US" sz="10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Note that the beginning of the task execution </a:t>
            </a:r>
            <a:r>
              <a:rPr lang="en-US" sz="1000" b="1" dirty="0"/>
              <a:t>doesn’t wait for the completion of the previous </a:t>
            </a:r>
            <a:r>
              <a:rPr lang="en-US" sz="1000" b="1" dirty="0" smtClean="0"/>
              <a:t>execution</a:t>
            </a:r>
            <a:r>
              <a:rPr lang="en-US" sz="1000" dirty="0" smtClean="0"/>
              <a:t>.This </a:t>
            </a:r>
            <a:r>
              <a:rPr lang="en-US" sz="1000" dirty="0"/>
              <a:t>option should be used when each execution of the task is independent.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305174" y="329997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074" y="3730536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0" y="4572000"/>
            <a:ext cx="4416424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</a:t>
            </a:r>
            <a:r>
              <a:rPr lang="en-US" sz="1200" dirty="0" smtClean="0"/>
              <a:t>Scheduled(</a:t>
            </a:r>
            <a:r>
              <a:rPr lang="en-US" sz="1200" dirty="0" err="1" smtClean="0"/>
              <a:t>fixedRate</a:t>
            </a:r>
            <a:r>
              <a:rPr lang="en-US" sz="1200" dirty="0" smtClean="0"/>
              <a:t> </a:t>
            </a:r>
            <a:r>
              <a:rPr lang="en-US" sz="1200" dirty="0"/>
              <a:t>= "${</a:t>
            </a:r>
            <a:r>
              <a:rPr lang="en-US" sz="1200" dirty="0" err="1"/>
              <a:t>fixedRate.in.milliseconds</a:t>
            </a:r>
            <a:r>
              <a:rPr lang="en-US" sz="1200" dirty="0"/>
              <a:t>}")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105400" y="4483989"/>
            <a:ext cx="3657600" cy="535686"/>
          </a:xfrm>
          <a:prstGeom prst="wedgeRoundRectCallout">
            <a:avLst>
              <a:gd name="adj1" fmla="val -71614"/>
              <a:gd name="adj2" fmla="val 5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 smtClean="0"/>
          </a:p>
          <a:p>
            <a:r>
              <a:rPr lang="en-US" sz="800" dirty="0" smtClean="0"/>
              <a:t>Hardcoding </a:t>
            </a:r>
            <a:r>
              <a:rPr lang="en-US" sz="800" dirty="0"/>
              <a:t>these schedules is simple, but usually, you need to be able to control the schedule without re-compiling and re-deploying the entire app.</a:t>
            </a:r>
          </a:p>
          <a:p>
            <a:r>
              <a:rPr lang="en-US" sz="800" dirty="0"/>
              <a:t>We’ll make use of Spring Expressions to externalize the configuration of the tasks – and we’ll store these in properties files:</a:t>
            </a:r>
          </a:p>
          <a:p>
            <a:pPr algn="ctr"/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3124200" y="2780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Schedule </a:t>
            </a:r>
            <a:r>
              <a:rPr lang="en-US" sz="1200" dirty="0"/>
              <a:t>a Task at a Fixed </a:t>
            </a:r>
            <a:r>
              <a:rPr lang="en-US" sz="1200" dirty="0" smtClean="0"/>
              <a:t>Rate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82778</TotalTime>
  <Words>97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9071</cp:revision>
  <dcterms:created xsi:type="dcterms:W3CDTF">2006-08-16T00:00:00Z</dcterms:created>
  <dcterms:modified xsi:type="dcterms:W3CDTF">2019-06-13T04:30:31Z</dcterms:modified>
</cp:coreProperties>
</file>