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1754034"/>
            <a:ext cx="5524500" cy="228631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5739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Schedule </a:t>
            </a:r>
            <a:r>
              <a:rPr lang="en-US" sz="1200" dirty="0"/>
              <a:t>a Task with Initial Delay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638800" y="1600200"/>
            <a:ext cx="3352800" cy="2133600"/>
          </a:xfrm>
          <a:prstGeom prst="wedgeRoundRectCallout">
            <a:avLst>
              <a:gd name="adj1" fmla="val -114584"/>
              <a:gd name="adj2" fmla="val 1001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W</a:t>
            </a:r>
            <a:r>
              <a:rPr lang="en-US" sz="1200" dirty="0" smtClean="0"/>
              <a:t>e’re </a:t>
            </a:r>
            <a:r>
              <a:rPr lang="en-US" sz="1200" dirty="0"/>
              <a:t>using both </a:t>
            </a:r>
            <a:r>
              <a:rPr lang="en-US" sz="1200" i="1" dirty="0">
                <a:solidFill>
                  <a:srgbClr val="FF0000"/>
                </a:solidFill>
              </a:rPr>
              <a:t>fixedDelay</a:t>
            </a:r>
            <a:r>
              <a:rPr lang="en-US" sz="1200" dirty="0"/>
              <a:t> as well as </a:t>
            </a:r>
            <a:r>
              <a:rPr lang="en-US" sz="1200" i="1" dirty="0">
                <a:solidFill>
                  <a:srgbClr val="FF0000"/>
                </a:solidFill>
              </a:rPr>
              <a:t>initialDelay</a:t>
            </a:r>
            <a:r>
              <a:rPr lang="en-US" sz="1200" dirty="0"/>
              <a:t> in this example. </a:t>
            </a:r>
            <a:endParaRPr lang="en-US" sz="1200" dirty="0" smtClean="0"/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task will be executed a first time after the </a:t>
            </a:r>
            <a:r>
              <a:rPr lang="en-US" sz="1200" i="1" dirty="0">
                <a:solidFill>
                  <a:srgbClr val="FF0000"/>
                </a:solidFill>
              </a:rPr>
              <a:t>initialDelay</a:t>
            </a:r>
            <a:r>
              <a:rPr lang="en-US" sz="1200" dirty="0"/>
              <a:t> value – and it will continue to be executed according to the </a:t>
            </a:r>
            <a:r>
              <a:rPr lang="en-US" sz="1200" i="1" dirty="0">
                <a:solidFill>
                  <a:srgbClr val="FF0000"/>
                </a:solidFill>
              </a:rPr>
              <a:t>fixedDelay</a:t>
            </a:r>
            <a:r>
              <a:rPr lang="en-US" sz="12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This option comes handy when the task has a set-up that needs to be completed.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143249" y="815962"/>
            <a:ext cx="3048000" cy="654075"/>
          </a:xfrm>
          <a:prstGeom prst="wedgeRoundRectCallout">
            <a:avLst>
              <a:gd name="adj1" fmla="val -111502"/>
              <a:gd name="adj2" fmla="val 1372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700" y="4267200"/>
            <a:ext cx="7277099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simple rules that need to be followed to annotate a method with </a:t>
            </a:r>
            <a:r>
              <a:rPr lang="en-US" sz="1200" i="1" dirty="0"/>
              <a:t>@Scheduled</a:t>
            </a:r>
            <a:r>
              <a:rPr lang="en-US" sz="1200" dirty="0"/>
              <a:t> are: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have void return type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not accept any parameters</a:t>
            </a:r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82749</TotalTime>
  <Words>44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9073</cp:revision>
  <dcterms:created xsi:type="dcterms:W3CDTF">2006-08-16T00:00:00Z</dcterms:created>
  <dcterms:modified xsi:type="dcterms:W3CDTF">2019-06-17T03:49:00Z</dcterms:modified>
</cp:coreProperties>
</file>