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" y="2590800"/>
            <a:ext cx="7583487" cy="13811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Primary Key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93675" y="477720"/>
            <a:ext cx="8534400" cy="1808280"/>
          </a:xfrm>
          <a:prstGeom prst="wedgeRectCallout">
            <a:avLst>
              <a:gd name="adj1" fmla="val -17022"/>
              <a:gd name="adj2" fmla="val 741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_id field as the primary key for the collection so that each document can be uniquely identified in the collection. The _id field contains a unique </a:t>
            </a:r>
            <a:r>
              <a:rPr lang="en-US" sz="1200" dirty="0" err="1"/>
              <a:t>ObjectID</a:t>
            </a:r>
            <a:r>
              <a:rPr lang="en-US" sz="1200" dirty="0"/>
              <a:t> value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 when inserting documents in the collection, if you don't add a field name with the _id in the field name, then </a:t>
            </a:r>
            <a:r>
              <a:rPr lang="en-US" sz="1200" dirty="0" err="1"/>
              <a:t>MongoDB</a:t>
            </a:r>
            <a:r>
              <a:rPr lang="en-US" sz="1200" dirty="0"/>
              <a:t> will automatically add an Object id field as shown </a:t>
            </a:r>
            <a:r>
              <a:rPr lang="en-US" sz="1200" dirty="0" smtClean="0"/>
              <a:t>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want to ensure that </a:t>
            </a:r>
            <a:r>
              <a:rPr lang="en-US" sz="1200" dirty="0" err="1"/>
              <a:t>MongoDB</a:t>
            </a:r>
            <a:r>
              <a:rPr lang="en-US" sz="1200" dirty="0"/>
              <a:t> does not create the _id Field when the collection is created and if you want to specify your own id as the _id of the collection, then you need to explicitly define this while creating the </a:t>
            </a:r>
            <a:r>
              <a:rPr lang="en-US" sz="1200" dirty="0" smtClean="0"/>
              <a:t>collection.</a:t>
            </a:r>
            <a:r>
              <a:rPr lang="en-US" sz="1200" dirty="0"/>
              <a:t> When explicitly creating an id field, it needs to be created with _id in its name.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031" y="4267200"/>
            <a:ext cx="5922170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db.Employee.insert</a:t>
            </a:r>
            <a:r>
              <a:rPr lang="en-US" sz="1200" dirty="0"/>
              <a:t>({_</a:t>
            </a:r>
            <a:r>
              <a:rPr lang="en-US" sz="1200" dirty="0" err="1"/>
              <a:t>id:NumberInt</a:t>
            </a:r>
            <a:r>
              <a:rPr lang="en-US" sz="1200" dirty="0"/>
              <a:t>(10), "</a:t>
            </a:r>
            <a:r>
              <a:rPr lang="en-US" sz="1200" dirty="0" err="1"/>
              <a:t>EmployeeName</a:t>
            </a:r>
            <a:r>
              <a:rPr lang="en-US" sz="1200" dirty="0"/>
              <a:t>" : "Smith","age":</a:t>
            </a:r>
            <a:r>
              <a:rPr lang="en-US" sz="1200" dirty="0" err="1"/>
              <a:t>NumberInt</a:t>
            </a:r>
            <a:r>
              <a:rPr lang="en-US" sz="1200" dirty="0"/>
              <a:t>(30)})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83950</TotalTime>
  <Words>54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9595</cp:revision>
  <dcterms:created xsi:type="dcterms:W3CDTF">2006-08-16T00:00:00Z</dcterms:created>
  <dcterms:modified xsi:type="dcterms:W3CDTF">2020-02-05T08:58:47Z</dcterms:modified>
</cp:coreProperties>
</file>