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p:transition spd="slow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p:transition spd="slow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p:transition spd="slow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p:transition spd="slow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p:transition spd="slow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p:transition spd="slow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p:transition spd="slow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p:transition spd="slow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p:transition spd="slow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p:transition spd="slow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p:transition spd="slow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5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1071868"/>
            <a:ext cx="4445000" cy="250766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1258901"/>
            <a:ext cx="3657600" cy="2133600"/>
          </a:xfrm>
          <a:prstGeom prst="wedgeRoundRectCallout">
            <a:avLst>
              <a:gd name="adj1" fmla="val -128221"/>
              <a:gd name="adj2" fmla="val 176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474663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3697301"/>
            <a:ext cx="7277099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The simple rules that need to be followed to annotate a method with </a:t>
            </a:r>
            <a:r>
              <a:rPr lang="en-US" sz="1000" i="1" dirty="0"/>
              <a:t>@Scheduled</a:t>
            </a:r>
            <a:r>
              <a:rPr lang="en-US" sz="10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04775" y="45339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@Scheduled(fixedDelayString = "${fixedDelay.in.milliseconds}")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0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505199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82704</TotalTime>
  <Words>155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9069</cp:revision>
  <dcterms:created xsi:type="dcterms:W3CDTF">2006-08-16T00:00:00Z</dcterms:created>
  <dcterms:modified xsi:type="dcterms:W3CDTF">2019-02-28T11:11:32Z</dcterms:modified>
</cp:coreProperties>
</file>