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628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@</a:t>
            </a:r>
            <a:r>
              <a:rPr lang="en-US" sz="1200" dirty="0" smtClean="0"/>
              <a:t>Caching </a:t>
            </a:r>
            <a:r>
              <a:rPr lang="en-US" sz="1200" dirty="0"/>
              <a:t>A</a:t>
            </a:r>
            <a:r>
              <a:rPr lang="en-US" sz="1200" dirty="0" smtClean="0"/>
              <a:t>nnotation</a:t>
            </a:r>
            <a:r>
              <a:rPr lang="en-US" sz="1200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9" y="585789"/>
            <a:ext cx="7707312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0" y="3581400"/>
            <a:ext cx="8164513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5562600" y="3962400"/>
            <a:ext cx="152400" cy="609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4548186" y="2286000"/>
            <a:ext cx="685800" cy="533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83175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9131</cp:revision>
  <dcterms:created xsi:type="dcterms:W3CDTF">2006-08-16T00:00:00Z</dcterms:created>
  <dcterms:modified xsi:type="dcterms:W3CDTF">2019-04-09T05:01:11Z</dcterms:modified>
</cp:coreProperties>
</file>