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49" r:id="rId2"/>
    <p:sldId id="454" r:id="rId3"/>
    <p:sldId id="459" r:id="rId4"/>
    <p:sldId id="451" r:id="rId5"/>
    <p:sldId id="452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ehcache.org/ehcache.x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hcache.org/ehcache.x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962025"/>
            <a:ext cx="4530725" cy="3200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029200" y="533400"/>
            <a:ext cx="3962400" cy="3276600"/>
          </a:xfrm>
          <a:prstGeom prst="wedgeRoundRectCallout">
            <a:avLst>
              <a:gd name="adj1" fmla="val -113798"/>
              <a:gd name="adj2" fmla="val 737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ehcache.xml providing </a:t>
            </a:r>
            <a:r>
              <a:rPr lang="en-US" sz="1200" dirty="0"/>
              <a:t>the caching configuration for individual cache items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Here we are setting up a cache with name ‘products’. Maximum 100 products will be kept in in-memory [on-heap] store, while maximum 1000 products will be maintained in the </a:t>
            </a:r>
            <a:r>
              <a:rPr lang="en-US" sz="1200" dirty="0" smtClean="0"/>
              <a:t>DiskStore.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path specified ‘java.io.tmpdir’ which refers to default temp file path.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 </a:t>
            </a:r>
            <a:r>
              <a:rPr lang="en-US" sz="1200" dirty="0"/>
              <a:t>product will be expired if it is idle for more than 5 minutes and lives for more than 10 minutes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A detailed description of individual properties can be found </a:t>
            </a:r>
            <a:r>
              <a:rPr lang="en-US" sz="1200" dirty="0" smtClean="0"/>
              <a:t>at - </a:t>
            </a:r>
            <a:r>
              <a:rPr lang="en-US" sz="1200" dirty="0" smtClean="0">
                <a:hlinkClick r:id="rId4"/>
              </a:rPr>
              <a:t>http</a:t>
            </a:r>
            <a:r>
              <a:rPr lang="en-US" sz="1200" dirty="0">
                <a:hlinkClick r:id="rId4"/>
              </a:rPr>
              <a:t>://</a:t>
            </a:r>
            <a:r>
              <a:rPr lang="en-US" sz="1200" dirty="0" smtClean="0">
                <a:hlinkClick r:id="rId4"/>
              </a:rPr>
              <a:t>www.ehcache.org/ehcache.xml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667000" y="35739"/>
            <a:ext cx="3733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Cache </a:t>
            </a:r>
            <a:r>
              <a:rPr lang="en-US" sz="1200" dirty="0"/>
              <a:t>Tutorial with </a:t>
            </a:r>
            <a:r>
              <a:rPr lang="en-US" sz="1200" dirty="0" smtClean="0"/>
              <a:t>EhCache (Update the Cache)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172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70111"/>
            <a:ext cx="5119687" cy="421621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le 6"/>
          <p:cNvSpPr/>
          <p:nvPr/>
        </p:nvSpPr>
        <p:spPr>
          <a:xfrm>
            <a:off x="4800600" y="2301966"/>
            <a:ext cx="4190205" cy="1203233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@EnableCaching </a:t>
            </a:r>
            <a:r>
              <a:rPr lang="en-US" sz="1100" dirty="0"/>
              <a:t>annotation triggers a post processor that inspects every Spring bean for the presence of caching annotations[</a:t>
            </a:r>
            <a:r>
              <a:rPr lang="en-US" sz="1100" b="1" dirty="0"/>
              <a:t>@Cacheable, @CacheEvict, @</a:t>
            </a:r>
            <a:r>
              <a:rPr lang="en-US" sz="1100" b="1" dirty="0" err="1"/>
              <a:t>CachePut</a:t>
            </a:r>
            <a:r>
              <a:rPr lang="en-US" sz="1100" dirty="0"/>
              <a:t>] on public methods. If such an annotation is found, a proxy is automatically created to intercept the method call and handle the caching behavior accordingly.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4933950" y="2002795"/>
            <a:ext cx="4191000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fontAlgn="base"/>
            <a:r>
              <a:rPr lang="en-US" sz="1000" b="1" dirty="0"/>
              <a:t>@EnableCaching [ Used for Enabling Caching support in Spring </a:t>
            </a:r>
            <a:r>
              <a:rPr lang="en-US" sz="1000" b="1" dirty="0" smtClean="0"/>
              <a:t>Application]</a:t>
            </a:r>
            <a:endParaRPr lang="en-US" sz="10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371600" y="13716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67000" y="35739"/>
            <a:ext cx="3733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Cache </a:t>
            </a:r>
            <a:r>
              <a:rPr lang="en-US" sz="1200" dirty="0"/>
              <a:t>Tutorial with </a:t>
            </a:r>
            <a:r>
              <a:rPr lang="en-US" sz="1200" dirty="0" smtClean="0"/>
              <a:t>EhCache (Update the Cache)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501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609600"/>
            <a:ext cx="3981450" cy="426015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27038"/>
            <a:ext cx="2643584" cy="128197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3967956" y="609600"/>
            <a:ext cx="1213644" cy="45842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956" y="1828800"/>
            <a:ext cx="3638550" cy="304095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759869"/>
              </p:ext>
            </p:extLst>
          </p:nvPr>
        </p:nvGraphicFramePr>
        <p:xfrm>
          <a:off x="6762551" y="3441113"/>
          <a:ext cx="2125266" cy="56895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62633"/>
                <a:gridCol w="1062633"/>
              </a:tblGrid>
              <a:tr h="2554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Key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3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289317" y="3125427"/>
            <a:ext cx="11487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Products Cache</a:t>
            </a:r>
            <a:endParaRPr lang="en-US" sz="12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689617"/>
              </p:ext>
            </p:extLst>
          </p:nvPr>
        </p:nvGraphicFramePr>
        <p:xfrm>
          <a:off x="6801072" y="3505200"/>
          <a:ext cx="2125266" cy="86359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62633"/>
                <a:gridCol w="1062633"/>
              </a:tblGrid>
              <a:tr h="1219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Key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39">
                <a:tc>
                  <a:txBody>
                    <a:bodyPr/>
                    <a:lstStyle/>
                    <a:p>
                      <a:r>
                        <a:rPr lang="en-US" sz="1200" kern="1200" dirty="0" smtClean="0"/>
                        <a:t>LED</a:t>
                      </a:r>
                      <a:r>
                        <a:rPr lang="en-US" sz="1200" kern="1200" baseline="0" dirty="0" smtClean="0"/>
                        <a:t> TV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LED TV Object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6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Fridge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Fridge</a:t>
                      </a:r>
                      <a:r>
                        <a:rPr lang="en-US" sz="1200" baseline="0" dirty="0" smtClean="0"/>
                        <a:t> Object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667000" y="35739"/>
            <a:ext cx="3733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Cache </a:t>
            </a:r>
            <a:r>
              <a:rPr lang="en-US" sz="1200" dirty="0"/>
              <a:t>Tutorial with </a:t>
            </a:r>
            <a:r>
              <a:rPr lang="en-US" sz="1200" dirty="0" smtClean="0"/>
              <a:t>EhCache (Update the Cache)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4690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7475" y="699939"/>
            <a:ext cx="4190205" cy="2514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@Cacheable </a:t>
            </a:r>
            <a:r>
              <a:rPr lang="en-US" sz="1100" dirty="0"/>
              <a:t>annotation indicates that the result of invoking a method (or all methods in a class) can be cached. A cache itself can be imagined as a key-value based Map. 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First </a:t>
            </a:r>
            <a:r>
              <a:rPr lang="en-US" sz="1100" dirty="0"/>
              <a:t>time a method annotated with @Cacheable gets called, it gets executed and it’s return value is stored in Cache using a key[method parameter for instance, ]. Next time, if the method gets called using same key[same parameter for instance], the result is returned directly from Cache, method invocation does not take place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By default it uses the method parameters [product name in this case] to compute the key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4277" y="423307"/>
            <a:ext cx="3200003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en-US" sz="1000" dirty="0"/>
              <a:t>@Cacheable [ Used for populating and accessing Cache]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843165" y="957114"/>
            <a:ext cx="3448050" cy="9525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@CacheEvict</a:t>
            </a:r>
            <a:r>
              <a:rPr lang="en-US" sz="1100" dirty="0"/>
              <a:t> annotation indicates that a method (or all methods on a class) triggers a cache evict operation, removing specific[or all] items from cache.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05400" y="680075"/>
            <a:ext cx="2923580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1000" dirty="0"/>
              <a:t>@CacheEvict [ Used for removing items from Cache]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843164" y="2738288"/>
            <a:ext cx="3996035" cy="1909912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Used for Cache-update operation. Method annotated with </a:t>
            </a:r>
            <a:r>
              <a:rPr lang="en-US" sz="1100" b="1" dirty="0"/>
              <a:t>@</a:t>
            </a:r>
            <a:r>
              <a:rPr lang="en-US" sz="1100" b="1" dirty="0" err="1"/>
              <a:t>CachePut</a:t>
            </a:r>
            <a:r>
              <a:rPr lang="en-US" sz="1100" dirty="0"/>
              <a:t> are always gets executed and there result gets stored in the cache, eventually overriding any entry with same key in cache. 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Think about a product-refresh operation, where we want a specific product to be re-calculated [may be due to a new price] and then store that product in cache for any future reference. Note that while @</a:t>
            </a:r>
            <a:r>
              <a:rPr lang="en-US" sz="1100" b="1" dirty="0" err="1"/>
              <a:t>CacheEvict</a:t>
            </a:r>
            <a:r>
              <a:rPr lang="en-US" sz="1100" dirty="0"/>
              <a:t> is used to remove an item[or all of them] from cache, @</a:t>
            </a:r>
            <a:r>
              <a:rPr lang="en-US" sz="1100" b="1" dirty="0" err="1"/>
              <a:t>CachePut</a:t>
            </a:r>
            <a:r>
              <a:rPr lang="en-US" sz="1100" dirty="0"/>
              <a:t> is to update an item.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05400" y="2461250"/>
            <a:ext cx="2923580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1000" b="1" dirty="0"/>
              <a:t>@</a:t>
            </a:r>
            <a:r>
              <a:rPr lang="en-US" sz="1000" b="1" dirty="0" err="1"/>
              <a:t>CachePut</a:t>
            </a:r>
            <a:endParaRPr lang="en-US" sz="1000" b="1" dirty="0"/>
          </a:p>
        </p:txBody>
      </p:sp>
      <p:sp>
        <p:nvSpPr>
          <p:cNvPr id="12" name="Rectangle 11"/>
          <p:cNvSpPr/>
          <p:nvPr/>
        </p:nvSpPr>
        <p:spPr>
          <a:xfrm>
            <a:off x="2667000" y="35739"/>
            <a:ext cx="3733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Cache </a:t>
            </a:r>
            <a:r>
              <a:rPr lang="en-US" sz="1200" dirty="0"/>
              <a:t>Tutorial with </a:t>
            </a:r>
            <a:r>
              <a:rPr lang="en-US" sz="1200" dirty="0" smtClean="0"/>
              <a:t>EhCache (Update the Cache)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5375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6363" y="2329934"/>
            <a:ext cx="3770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http://www.ehcache.org/ehcache.xml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67000" y="35739"/>
            <a:ext cx="3733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</a:t>
            </a:r>
            <a:r>
              <a:rPr lang="en-US" sz="1200" dirty="0" smtClean="0"/>
              <a:t>Cache </a:t>
            </a:r>
            <a:r>
              <a:rPr lang="en-US" sz="1200" dirty="0"/>
              <a:t>Tutorial with </a:t>
            </a:r>
            <a:r>
              <a:rPr lang="en-US" sz="1200" dirty="0" smtClean="0"/>
              <a:t>EhCache (Update the Cache)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5375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83201</TotalTime>
  <Words>289</Words>
  <Application>Microsoft Office PowerPoint</Application>
  <PresentationFormat>Custom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9133</cp:revision>
  <dcterms:created xsi:type="dcterms:W3CDTF">2006-08-16T00:00:00Z</dcterms:created>
  <dcterms:modified xsi:type="dcterms:W3CDTF">2019-04-09T04:21:49Z</dcterms:modified>
</cp:coreProperties>
</file>