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199" y="35739"/>
            <a:ext cx="20907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Query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200702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731897"/>
            <a:ext cx="5708088" cy="446265"/>
          </a:xfrm>
          <a:prstGeom prst="wedgeRoundRectCallout">
            <a:avLst>
              <a:gd name="adj1" fmla="val -17172"/>
              <a:gd name="adj2" fmla="val 1420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query data from </a:t>
            </a:r>
            <a:r>
              <a:rPr lang="en-US" sz="1200" dirty="0" err="1"/>
              <a:t>MongoDB</a:t>
            </a:r>
            <a:r>
              <a:rPr lang="en-US" sz="1200" dirty="0"/>
              <a:t> collection, </a:t>
            </a:r>
            <a:r>
              <a:rPr lang="en-US" sz="1200" dirty="0" smtClean="0"/>
              <a:t>we </a:t>
            </a:r>
            <a:r>
              <a:rPr lang="en-US" sz="1200" dirty="0"/>
              <a:t>need to use </a:t>
            </a:r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find()</a:t>
            </a:r>
            <a:r>
              <a:rPr lang="en-US" sz="1200" dirty="0"/>
              <a:t> method.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84225" y="3767640"/>
            <a:ext cx="2530742" cy="8246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db.getCollection</a:t>
            </a:r>
            <a:r>
              <a:rPr lang="en-US" sz="1200" dirty="0"/>
              <a:t>('employee').find()</a:t>
            </a:r>
          </a:p>
          <a:p>
            <a:r>
              <a:rPr lang="en-US" sz="1200" dirty="0" err="1"/>
              <a:t>db.employee.find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db.employee.find</a:t>
            </a:r>
            <a:r>
              <a:rPr lang="en-US" sz="1200" dirty="0"/>
              <a:t>().pretty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db.employee.findOne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84225" y="3386641"/>
            <a:ext cx="19973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</a:t>
            </a:r>
            <a:r>
              <a:rPr lang="en-US" sz="1200" dirty="0" smtClean="0"/>
              <a:t>query</a:t>
            </a:r>
            <a:r>
              <a:rPr lang="en-US" sz="1200" dirty="0" smtClean="0"/>
              <a:t> </a:t>
            </a:r>
            <a:r>
              <a:rPr lang="en-US" sz="1200" dirty="0" smtClean="0"/>
              <a:t>Document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343542" y="3115447"/>
            <a:ext cx="4848225" cy="446265"/>
          </a:xfrm>
          <a:prstGeom prst="wedgeRoundRectCallout">
            <a:avLst>
              <a:gd name="adj1" fmla="val -52143"/>
              <a:gd name="adj2" fmla="val 1996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display the results in a formatted way, you can use </a:t>
            </a:r>
            <a:r>
              <a:rPr lang="en-US" sz="1200" b="1" dirty="0"/>
              <a:t>pretty()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findOne</a:t>
            </a:r>
            <a:r>
              <a:rPr lang="en-US" sz="1200" b="1" dirty="0"/>
              <a:t>()</a:t>
            </a:r>
            <a:r>
              <a:rPr lang="en-US" sz="1200" dirty="0"/>
              <a:t> method, that returns only one document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83527</TotalTime>
  <Words>50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9418</cp:revision>
  <dcterms:created xsi:type="dcterms:W3CDTF">2006-08-16T00:00:00Z</dcterms:created>
  <dcterms:modified xsi:type="dcterms:W3CDTF">2019-12-16T10:11:31Z</dcterms:modified>
</cp:coreProperties>
</file>