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296561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612165"/>
            <a:ext cx="276364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db.COLLECTION_NAME.insert</a:t>
            </a:r>
            <a:r>
              <a:rPr lang="en-US" sz="1200" dirty="0"/>
              <a:t>(document)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614025" y="632561"/>
            <a:ext cx="4558175" cy="328731"/>
          </a:xfrm>
          <a:prstGeom prst="wedgeRoundRectCallout">
            <a:avLst>
              <a:gd name="adj1" fmla="val -11261"/>
              <a:gd name="adj2" fmla="val 1558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This command is </a:t>
            </a:r>
            <a:r>
              <a:rPr lang="en-US" sz="1200" dirty="0"/>
              <a:t>used to </a:t>
            </a:r>
            <a:r>
              <a:rPr lang="en-US" sz="1200" dirty="0" smtClean="0"/>
              <a:t>insert document in </a:t>
            </a:r>
            <a:r>
              <a:rPr lang="en-US" sz="1200" dirty="0" err="1"/>
              <a:t>MongoDB</a:t>
            </a:r>
            <a:r>
              <a:rPr lang="en-US" sz="1200" dirty="0"/>
              <a:t> collection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3883" y="3081724"/>
            <a:ext cx="3656012" cy="156647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db.employee.insert</a:t>
            </a:r>
            <a:r>
              <a:rPr lang="en-US" sz="1200" dirty="0"/>
              <a:t>({</a:t>
            </a:r>
          </a:p>
          <a:p>
            <a:r>
              <a:rPr lang="en-US" sz="1200" dirty="0"/>
              <a:t>   title: 'Java Overview', </a:t>
            </a:r>
          </a:p>
          <a:p>
            <a:r>
              <a:rPr lang="en-US" sz="1200" dirty="0"/>
              <a:t>   description: 'About Java basics',</a:t>
            </a:r>
          </a:p>
          <a:p>
            <a:r>
              <a:rPr lang="en-US" sz="1200" dirty="0"/>
              <a:t>   by: 'Ram N',</a:t>
            </a:r>
          </a:p>
          <a:p>
            <a:r>
              <a:rPr lang="en-US" sz="1200" dirty="0"/>
              <a:t>   url: 'http://www.java.com',</a:t>
            </a:r>
          </a:p>
          <a:p>
            <a:r>
              <a:rPr lang="en-US" sz="1200" dirty="0"/>
              <a:t>   tags: ['Java', 'Advanced Java', 'Basic Java'],</a:t>
            </a:r>
          </a:p>
          <a:p>
            <a:r>
              <a:rPr lang="en-US" sz="1200" dirty="0"/>
              <a:t>   likes: 10</a:t>
            </a:r>
          </a:p>
          <a:p>
            <a:r>
              <a:rPr lang="en-US" sz="1200" dirty="0"/>
              <a:t>})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3883" y="2714623"/>
            <a:ext cx="24069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Insert Single Document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304604" y="2248418"/>
            <a:ext cx="4558175" cy="1561582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 </a:t>
            </a:r>
            <a:r>
              <a:rPr lang="en-US" sz="1200" b="1" dirty="0">
                <a:solidFill>
                  <a:srgbClr val="FF0000"/>
                </a:solidFill>
              </a:rPr>
              <a:t>employee</a:t>
            </a:r>
            <a:r>
              <a:rPr lang="en-US" sz="1200" dirty="0"/>
              <a:t> is our collection </a:t>
            </a:r>
            <a:r>
              <a:rPr lang="en-US" sz="1200" dirty="0" smtClean="0"/>
              <a:t>name. </a:t>
            </a:r>
            <a:r>
              <a:rPr lang="en-US" sz="1200" dirty="0"/>
              <a:t>If the collection doesn't exist in the database, then </a:t>
            </a:r>
            <a:r>
              <a:rPr lang="en-US" sz="1200" dirty="0" err="1"/>
              <a:t>MongoDB</a:t>
            </a:r>
            <a:r>
              <a:rPr lang="en-US" sz="1200" dirty="0"/>
              <a:t> will create this collection and then insert a document into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inserted document, if we don't specify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parameter, then </a:t>
            </a:r>
            <a:r>
              <a:rPr lang="en-US" sz="1200" dirty="0" err="1"/>
              <a:t>MongoDB</a:t>
            </a:r>
            <a:r>
              <a:rPr lang="en-US" sz="1200" dirty="0"/>
              <a:t> assigns a unique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for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155575" y="769938"/>
            <a:ext cx="3656012" cy="40180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err="1" smtClean="0"/>
              <a:t>db.employee.insert</a:t>
            </a:r>
            <a:r>
              <a:rPr lang="en-US" sz="1000" dirty="0"/>
              <a:t>([{</a:t>
            </a:r>
          </a:p>
          <a:p>
            <a:r>
              <a:rPr lang="en-US" sz="1000" dirty="0"/>
              <a:t>   title: 'Java Overview', </a:t>
            </a:r>
          </a:p>
          <a:p>
            <a:r>
              <a:rPr lang="en-US" sz="1000" dirty="0"/>
              <a:t>   description: 'About Java basics',</a:t>
            </a:r>
          </a:p>
          <a:p>
            <a:r>
              <a:rPr lang="en-US" sz="1000" dirty="0"/>
              <a:t>   by: 'Ram N',</a:t>
            </a:r>
          </a:p>
          <a:p>
            <a:r>
              <a:rPr lang="en-US" sz="1000" dirty="0"/>
              <a:t>   url: 'http://www.java.com',</a:t>
            </a:r>
          </a:p>
          <a:p>
            <a:r>
              <a:rPr lang="en-US" sz="1000" dirty="0"/>
              <a:t>   tags: ['Java', 'Advanced Java', 'Basic Java'],</a:t>
            </a:r>
          </a:p>
          <a:p>
            <a:r>
              <a:rPr lang="en-US" sz="1000" dirty="0"/>
              <a:t>   likes: 10</a:t>
            </a:r>
          </a:p>
          <a:p>
            <a:r>
              <a:rPr lang="en-US" sz="1000" dirty="0"/>
              <a:t>},</a:t>
            </a:r>
          </a:p>
          <a:p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title: '</a:t>
            </a:r>
            <a:r>
              <a:rPr lang="en-US" sz="1000" dirty="0" err="1"/>
              <a:t>MongoDB</a:t>
            </a:r>
            <a:r>
              <a:rPr lang="en-US" sz="1000" dirty="0"/>
              <a:t> Overview', </a:t>
            </a:r>
          </a:p>
          <a:p>
            <a:r>
              <a:rPr lang="en-US" sz="1000" dirty="0"/>
              <a:t>   description: 'About </a:t>
            </a:r>
            <a:r>
              <a:rPr lang="en-US" sz="1000" dirty="0" err="1"/>
              <a:t>MongoDB</a:t>
            </a:r>
            <a:r>
              <a:rPr lang="en-US" sz="1000" dirty="0"/>
              <a:t> basics',</a:t>
            </a:r>
          </a:p>
          <a:p>
            <a:r>
              <a:rPr lang="en-US" sz="1000" dirty="0"/>
              <a:t>   by: 'Ram N',</a:t>
            </a:r>
          </a:p>
          <a:p>
            <a:r>
              <a:rPr lang="en-US" sz="1000" dirty="0"/>
              <a:t>   url: 'http://www.MongoDB.com',</a:t>
            </a:r>
          </a:p>
          <a:p>
            <a:r>
              <a:rPr lang="en-US" sz="1000" dirty="0"/>
              <a:t>   tags: ['</a:t>
            </a:r>
            <a:r>
              <a:rPr lang="en-US" sz="1000" dirty="0" err="1"/>
              <a:t>MongoDB</a:t>
            </a:r>
            <a:r>
              <a:rPr lang="en-US" sz="1000" dirty="0"/>
              <a:t>', 'Basic </a:t>
            </a:r>
            <a:r>
              <a:rPr lang="en-US" sz="1000" dirty="0" err="1"/>
              <a:t>MongoDB</a:t>
            </a:r>
            <a:r>
              <a:rPr lang="en-US" sz="1000" dirty="0"/>
              <a:t>'],</a:t>
            </a:r>
          </a:p>
          <a:p>
            <a:r>
              <a:rPr lang="en-US" sz="1000" dirty="0"/>
              <a:t>   likes: 10,</a:t>
            </a:r>
          </a:p>
          <a:p>
            <a:r>
              <a:rPr lang="en-US" sz="1000" dirty="0"/>
              <a:t>   comments: [	</a:t>
            </a:r>
          </a:p>
          <a:p>
            <a:r>
              <a:rPr lang="en-US" sz="1000" dirty="0"/>
              <a:t>         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user:'Peter</a:t>
            </a:r>
            <a:r>
              <a:rPr lang="en-US" sz="1000" dirty="0"/>
              <a:t>',</a:t>
            </a:r>
          </a:p>
          <a:p>
            <a:r>
              <a:rPr lang="en-US" sz="1000" dirty="0"/>
              <a:t>            message: 'Really good link to learn </a:t>
            </a:r>
            <a:r>
              <a:rPr lang="en-US" sz="1000" dirty="0" err="1"/>
              <a:t>MongoDB</a:t>
            </a:r>
            <a:r>
              <a:rPr lang="en-US" sz="1000" dirty="0"/>
              <a:t>',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dateCreated</a:t>
            </a:r>
            <a:r>
              <a:rPr lang="en-US" sz="1000" dirty="0"/>
              <a:t>: new Date(2019,11,10,2,35),</a:t>
            </a:r>
          </a:p>
          <a:p>
            <a:r>
              <a:rPr lang="en-US" sz="1000" dirty="0"/>
              <a:t>            like: 1 </a:t>
            </a:r>
          </a:p>
          <a:p>
            <a:r>
              <a:rPr lang="en-US" sz="1000" dirty="0"/>
              <a:t>         }</a:t>
            </a:r>
          </a:p>
          <a:p>
            <a:r>
              <a:rPr lang="en-US" sz="1000" dirty="0"/>
              <a:t>      ]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])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 err="1"/>
          </a:p>
        </p:txBody>
      </p:sp>
      <p:sp>
        <p:nvSpPr>
          <p:cNvPr id="14" name="Rectangle 13"/>
          <p:cNvSpPr/>
          <p:nvPr/>
        </p:nvSpPr>
        <p:spPr>
          <a:xfrm>
            <a:off x="155575" y="454839"/>
            <a:ext cx="2663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Insert Multiple Documents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114800" y="1752600"/>
            <a:ext cx="3086795" cy="838200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insert multiple documents in a single query, you can pass an array of documents in insert() command.</a:t>
            </a:r>
          </a:p>
        </p:txBody>
      </p:sp>
    </p:spTree>
    <p:extLst>
      <p:ext uri="{BB962C8B-B14F-4D97-AF65-F5344CB8AC3E}">
        <p14:creationId xmlns:p14="http://schemas.microsoft.com/office/powerpoint/2010/main" val="21904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83498</TotalTime>
  <Words>191</Words>
  <Application>Microsoft Office PowerPoint</Application>
  <PresentationFormat>Custom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9390</cp:revision>
  <dcterms:created xsi:type="dcterms:W3CDTF">2006-08-16T00:00:00Z</dcterms:created>
  <dcterms:modified xsi:type="dcterms:W3CDTF">2019-12-03T11:02:33Z</dcterms:modified>
</cp:coreProperties>
</file>