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" initials="R" lastIdx="1" clrIdx="0">
    <p:extLst>
      <p:ext uri="{19B8F6BF-5375-455C-9EA6-DF929625EA0E}">
        <p15:presenceInfo xmlns:p15="http://schemas.microsoft.com/office/powerpoint/2012/main" userId="Ram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534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4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A</a:t>
            </a:r>
            <a:r>
              <a:rPr lang="en-US" sz="1200" smtClean="0"/>
              <a:t>irtel 4G </a:t>
            </a:r>
            <a:r>
              <a:rPr lang="en-US" sz="1200" dirty="0"/>
              <a:t>H</a:t>
            </a:r>
            <a:r>
              <a:rPr lang="en-US" sz="1200" smtClean="0"/>
              <a:t>otspot </a:t>
            </a:r>
            <a:r>
              <a:rPr lang="en-US" sz="1200" dirty="0" smtClean="0"/>
              <a:t>Setup</a:t>
            </a:r>
            <a:endParaRPr lang="en-US" sz="1200" dirty="0"/>
          </a:p>
        </p:txBody>
      </p:sp>
      <p:pic>
        <p:nvPicPr>
          <p:cNvPr id="1026" name="Picture 2" descr="Image result for airtel 4g hots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3121025" cy="21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2074028"/>
            <a:ext cx="355332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533399"/>
            <a:ext cx="3256219" cy="4341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A</a:t>
            </a:r>
            <a:r>
              <a:rPr lang="en-US" sz="1200" smtClean="0"/>
              <a:t>irtel 4G </a:t>
            </a:r>
            <a:r>
              <a:rPr lang="en-US" sz="1200" dirty="0"/>
              <a:t>H</a:t>
            </a:r>
            <a:r>
              <a:rPr lang="en-US" sz="1200" smtClean="0"/>
              <a:t>otspot </a:t>
            </a:r>
            <a:r>
              <a:rPr lang="en-US" sz="1200" dirty="0" smtClean="0"/>
              <a:t>Setup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609600"/>
            <a:ext cx="3162300" cy="42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13390"/>
            <a:ext cx="1779588" cy="2372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05" y="1322915"/>
            <a:ext cx="1702276" cy="2372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25" y="1313390"/>
            <a:ext cx="1676400" cy="2344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2915"/>
            <a:ext cx="1752600" cy="23346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338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A</a:t>
            </a:r>
            <a:r>
              <a:rPr lang="en-US" sz="1200" smtClean="0"/>
              <a:t>irtel 4G </a:t>
            </a:r>
            <a:r>
              <a:rPr lang="en-US" sz="1200" dirty="0"/>
              <a:t>H</a:t>
            </a:r>
            <a:r>
              <a:rPr lang="en-US" sz="1200" smtClean="0"/>
              <a:t>otspot </a:t>
            </a:r>
            <a:r>
              <a:rPr lang="en-US" sz="1200" dirty="0" smtClean="0"/>
              <a:t>Setup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41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83656</TotalTime>
  <Words>15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9304</cp:revision>
  <dcterms:created xsi:type="dcterms:W3CDTF">2006-08-16T00:00:00Z</dcterms:created>
  <dcterms:modified xsi:type="dcterms:W3CDTF">2019-08-31T06:47:00Z</dcterms:modified>
</cp:coreProperties>
</file>