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1A0E0-7974-4D25-9708-45959203691E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AF47F91-DF7A-4F65-A1DE-F2885D506014}">
      <dgm:prSet phldrT="[Text]"/>
      <dgm:spPr/>
      <dgm:t>
        <a:bodyPr/>
        <a:lstStyle/>
        <a:p>
          <a:r>
            <a:rPr lang="en-US" b="1" dirty="0" smtClean="0"/>
            <a:t>@SpringBootApplication</a:t>
          </a:r>
          <a:endParaRPr lang="en-US" b="1" dirty="0"/>
        </a:p>
      </dgm:t>
    </dgm:pt>
    <dgm:pt modelId="{B4DAB5F0-3ED4-4C94-AB18-999D595A2AA3}" type="parTrans" cxnId="{BE230F42-E28A-4437-B2BC-A4839BB31C1D}">
      <dgm:prSet/>
      <dgm:spPr/>
      <dgm:t>
        <a:bodyPr/>
        <a:lstStyle/>
        <a:p>
          <a:endParaRPr lang="en-US"/>
        </a:p>
      </dgm:t>
    </dgm:pt>
    <dgm:pt modelId="{7E83355A-5EBD-4E87-92C9-F457562A9263}" type="sibTrans" cxnId="{BE230F42-E28A-4437-B2BC-A4839BB31C1D}">
      <dgm:prSet/>
      <dgm:spPr/>
      <dgm:t>
        <a:bodyPr/>
        <a:lstStyle/>
        <a:p>
          <a:endParaRPr lang="en-US"/>
        </a:p>
      </dgm:t>
    </dgm:pt>
    <dgm:pt modelId="{96DD7BF3-C9C1-405D-BEDB-BA8E7F46A94D}">
      <dgm:prSet phldrT="[Text]"/>
      <dgm:spPr/>
      <dgm:t>
        <a:bodyPr/>
        <a:lstStyle/>
        <a:p>
          <a:r>
            <a:rPr lang="en-US" b="1" i="0" dirty="0" smtClean="0"/>
            <a:t>@Configuration</a:t>
          </a:r>
          <a:endParaRPr lang="en-US" dirty="0"/>
        </a:p>
      </dgm:t>
    </dgm:pt>
    <dgm:pt modelId="{EA372539-E004-48A6-93E0-BBB1AF249C31}" type="parTrans" cxnId="{6A224700-C2C1-4C89-8CC7-1C26E25E1A8F}">
      <dgm:prSet/>
      <dgm:spPr/>
      <dgm:t>
        <a:bodyPr/>
        <a:lstStyle/>
        <a:p>
          <a:endParaRPr lang="en-US"/>
        </a:p>
      </dgm:t>
    </dgm:pt>
    <dgm:pt modelId="{B8AB2487-85F2-452E-93C6-439806334D58}" type="sibTrans" cxnId="{6A224700-C2C1-4C89-8CC7-1C26E25E1A8F}">
      <dgm:prSet/>
      <dgm:spPr/>
      <dgm:t>
        <a:bodyPr/>
        <a:lstStyle/>
        <a:p>
          <a:endParaRPr lang="en-US"/>
        </a:p>
      </dgm:t>
    </dgm:pt>
    <dgm:pt modelId="{DAD351A2-47AA-4287-8B2C-835D4434020A}">
      <dgm:prSet phldrT="[Text]"/>
      <dgm:spPr/>
      <dgm:t>
        <a:bodyPr/>
        <a:lstStyle/>
        <a:p>
          <a:r>
            <a:rPr lang="en-US" b="1" i="0" dirty="0" smtClean="0"/>
            <a:t>@ComponentScan</a:t>
          </a:r>
          <a:endParaRPr lang="en-US" dirty="0"/>
        </a:p>
      </dgm:t>
    </dgm:pt>
    <dgm:pt modelId="{6D9FC2D5-A28F-49B0-BC2B-2663DB49B1AA}" type="parTrans" cxnId="{0C58ADE7-C156-4D4B-9DA1-027ADE697CC0}">
      <dgm:prSet/>
      <dgm:spPr/>
      <dgm:t>
        <a:bodyPr/>
        <a:lstStyle/>
        <a:p>
          <a:endParaRPr lang="en-US"/>
        </a:p>
      </dgm:t>
    </dgm:pt>
    <dgm:pt modelId="{66F25B95-ABF8-4005-B7F0-B23FADC91D06}" type="sibTrans" cxnId="{0C58ADE7-C156-4D4B-9DA1-027ADE697CC0}">
      <dgm:prSet/>
      <dgm:spPr/>
      <dgm:t>
        <a:bodyPr/>
        <a:lstStyle/>
        <a:p>
          <a:endParaRPr lang="en-US"/>
        </a:p>
      </dgm:t>
    </dgm:pt>
    <dgm:pt modelId="{DA4E3F04-B86A-47A8-9249-62D9E508AC80}">
      <dgm:prSet phldrT="[Text]"/>
      <dgm:spPr/>
      <dgm:t>
        <a:bodyPr/>
        <a:lstStyle/>
        <a:p>
          <a:r>
            <a:rPr lang="en-US" b="1" i="0" dirty="0" smtClean="0"/>
            <a:t>@EnableAutoConfiguration</a:t>
          </a:r>
          <a:endParaRPr lang="en-US" dirty="0"/>
        </a:p>
      </dgm:t>
    </dgm:pt>
    <dgm:pt modelId="{7A861B10-E8CE-45BD-BF6C-CCDF91525BAE}" type="parTrans" cxnId="{74676D1D-7284-4462-A9C3-1D851E5B0C17}">
      <dgm:prSet/>
      <dgm:spPr/>
      <dgm:t>
        <a:bodyPr/>
        <a:lstStyle/>
        <a:p>
          <a:endParaRPr lang="en-US"/>
        </a:p>
      </dgm:t>
    </dgm:pt>
    <dgm:pt modelId="{86C5462B-7A41-4FCE-ABF6-49A7069FE7FA}" type="sibTrans" cxnId="{74676D1D-7284-4462-A9C3-1D851E5B0C17}">
      <dgm:prSet/>
      <dgm:spPr/>
      <dgm:t>
        <a:bodyPr/>
        <a:lstStyle/>
        <a:p>
          <a:endParaRPr lang="en-US"/>
        </a:p>
      </dgm:t>
    </dgm:pt>
    <dgm:pt modelId="{44EB5F36-FFA1-4104-A8ED-17A10151CDAD}" type="pres">
      <dgm:prSet presAssocID="{2B91A0E0-7974-4D25-9708-4595920369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9EAA05-EEDD-4E88-823D-7B9860B5C58A}" type="pres">
      <dgm:prSet presAssocID="{6AF47F91-DF7A-4F65-A1DE-F2885D506014}" presName="hierRoot1" presStyleCnt="0">
        <dgm:presLayoutVars>
          <dgm:hierBranch val="init"/>
        </dgm:presLayoutVars>
      </dgm:prSet>
      <dgm:spPr/>
    </dgm:pt>
    <dgm:pt modelId="{9EC24A6A-BE38-4489-BB3F-7F03253E693E}" type="pres">
      <dgm:prSet presAssocID="{6AF47F91-DF7A-4F65-A1DE-F2885D506014}" presName="rootComposite1" presStyleCnt="0"/>
      <dgm:spPr/>
    </dgm:pt>
    <dgm:pt modelId="{91DA3D50-FFD9-43D9-BB7D-E3717D8364AE}" type="pres">
      <dgm:prSet presAssocID="{6AF47F91-DF7A-4F65-A1DE-F2885D50601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2DB17-F0FE-490C-9D9E-033977026976}" type="pres">
      <dgm:prSet presAssocID="{6AF47F91-DF7A-4F65-A1DE-F2885D506014}" presName="rootConnector1" presStyleLbl="node1" presStyleIdx="0" presStyleCnt="0"/>
      <dgm:spPr/>
    </dgm:pt>
    <dgm:pt modelId="{99DDEF5E-36E4-4F44-BB94-527159980EE8}" type="pres">
      <dgm:prSet presAssocID="{6AF47F91-DF7A-4F65-A1DE-F2885D506014}" presName="hierChild2" presStyleCnt="0"/>
      <dgm:spPr/>
    </dgm:pt>
    <dgm:pt modelId="{094808FD-965A-49CA-BA84-6E863AC9AC4C}" type="pres">
      <dgm:prSet presAssocID="{EA372539-E004-48A6-93E0-BBB1AF249C31}" presName="Name37" presStyleLbl="parChTrans1D2" presStyleIdx="0" presStyleCnt="3"/>
      <dgm:spPr/>
    </dgm:pt>
    <dgm:pt modelId="{55B32E0C-F47D-42B0-BFC2-BA8E042C8081}" type="pres">
      <dgm:prSet presAssocID="{96DD7BF3-C9C1-405D-BEDB-BA8E7F46A94D}" presName="hierRoot2" presStyleCnt="0">
        <dgm:presLayoutVars>
          <dgm:hierBranch val="init"/>
        </dgm:presLayoutVars>
      </dgm:prSet>
      <dgm:spPr/>
    </dgm:pt>
    <dgm:pt modelId="{65F90477-3009-4315-AC9E-CB6B505E58CE}" type="pres">
      <dgm:prSet presAssocID="{96DD7BF3-C9C1-405D-BEDB-BA8E7F46A94D}" presName="rootComposite" presStyleCnt="0"/>
      <dgm:spPr/>
    </dgm:pt>
    <dgm:pt modelId="{91DB4C16-0922-4CF1-8CF6-71B348C57BE5}" type="pres">
      <dgm:prSet presAssocID="{96DD7BF3-C9C1-405D-BEDB-BA8E7F46A94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300A2C-B476-43B4-8DCA-C220698C62F1}" type="pres">
      <dgm:prSet presAssocID="{96DD7BF3-C9C1-405D-BEDB-BA8E7F46A94D}" presName="rootConnector" presStyleLbl="node2" presStyleIdx="0" presStyleCnt="3"/>
      <dgm:spPr/>
    </dgm:pt>
    <dgm:pt modelId="{6EDD7998-648C-4E64-9B71-BE25D7E3A33B}" type="pres">
      <dgm:prSet presAssocID="{96DD7BF3-C9C1-405D-BEDB-BA8E7F46A94D}" presName="hierChild4" presStyleCnt="0"/>
      <dgm:spPr/>
    </dgm:pt>
    <dgm:pt modelId="{ABD44A23-5F5D-4D8F-B039-AAAEA102CBA7}" type="pres">
      <dgm:prSet presAssocID="{96DD7BF3-C9C1-405D-BEDB-BA8E7F46A94D}" presName="hierChild5" presStyleCnt="0"/>
      <dgm:spPr/>
    </dgm:pt>
    <dgm:pt modelId="{E4BAB7CE-BEFF-4D8F-A102-E3B0EDEA6E1D}" type="pres">
      <dgm:prSet presAssocID="{6D9FC2D5-A28F-49B0-BC2B-2663DB49B1AA}" presName="Name37" presStyleLbl="parChTrans1D2" presStyleIdx="1" presStyleCnt="3"/>
      <dgm:spPr/>
    </dgm:pt>
    <dgm:pt modelId="{00863E54-BA0F-4F18-98A8-B43D1542085D}" type="pres">
      <dgm:prSet presAssocID="{DAD351A2-47AA-4287-8B2C-835D4434020A}" presName="hierRoot2" presStyleCnt="0">
        <dgm:presLayoutVars>
          <dgm:hierBranch val="init"/>
        </dgm:presLayoutVars>
      </dgm:prSet>
      <dgm:spPr/>
    </dgm:pt>
    <dgm:pt modelId="{98659B5D-36AE-4C60-9A59-A59FA1EC143A}" type="pres">
      <dgm:prSet presAssocID="{DAD351A2-47AA-4287-8B2C-835D4434020A}" presName="rootComposite" presStyleCnt="0"/>
      <dgm:spPr/>
    </dgm:pt>
    <dgm:pt modelId="{CE6CE1C2-E5FD-4437-91CB-F4B329E725DC}" type="pres">
      <dgm:prSet presAssocID="{DAD351A2-47AA-4287-8B2C-835D4434020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E127E8-2F7C-4C33-AFA4-FA7CCF15655E}" type="pres">
      <dgm:prSet presAssocID="{DAD351A2-47AA-4287-8B2C-835D4434020A}" presName="rootConnector" presStyleLbl="node2" presStyleIdx="1" presStyleCnt="3"/>
      <dgm:spPr/>
    </dgm:pt>
    <dgm:pt modelId="{CD21A89E-BB04-441A-AF8E-D1B669190E68}" type="pres">
      <dgm:prSet presAssocID="{DAD351A2-47AA-4287-8B2C-835D4434020A}" presName="hierChild4" presStyleCnt="0"/>
      <dgm:spPr/>
    </dgm:pt>
    <dgm:pt modelId="{E32BC25C-5A4F-4BCE-AC0C-06E1C9A5B1CD}" type="pres">
      <dgm:prSet presAssocID="{DAD351A2-47AA-4287-8B2C-835D4434020A}" presName="hierChild5" presStyleCnt="0"/>
      <dgm:spPr/>
    </dgm:pt>
    <dgm:pt modelId="{29D7F560-56A5-42BD-BE0B-35F4D11DC587}" type="pres">
      <dgm:prSet presAssocID="{7A861B10-E8CE-45BD-BF6C-CCDF91525BAE}" presName="Name37" presStyleLbl="parChTrans1D2" presStyleIdx="2" presStyleCnt="3"/>
      <dgm:spPr/>
    </dgm:pt>
    <dgm:pt modelId="{75C573A9-ED7C-4BCF-9FCC-1BBFB54F0ED5}" type="pres">
      <dgm:prSet presAssocID="{DA4E3F04-B86A-47A8-9249-62D9E508AC80}" presName="hierRoot2" presStyleCnt="0">
        <dgm:presLayoutVars>
          <dgm:hierBranch val="init"/>
        </dgm:presLayoutVars>
      </dgm:prSet>
      <dgm:spPr/>
    </dgm:pt>
    <dgm:pt modelId="{4EF4E750-A16D-4100-B21F-63800FC90E8D}" type="pres">
      <dgm:prSet presAssocID="{DA4E3F04-B86A-47A8-9249-62D9E508AC80}" presName="rootComposite" presStyleCnt="0"/>
      <dgm:spPr/>
    </dgm:pt>
    <dgm:pt modelId="{FD4E619B-C997-4850-865B-273175C3249F}" type="pres">
      <dgm:prSet presAssocID="{DA4E3F04-B86A-47A8-9249-62D9E508AC8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2AA76-3F7C-4D61-8260-641CA9920D91}" type="pres">
      <dgm:prSet presAssocID="{DA4E3F04-B86A-47A8-9249-62D9E508AC80}" presName="rootConnector" presStyleLbl="node2" presStyleIdx="2" presStyleCnt="3"/>
      <dgm:spPr/>
    </dgm:pt>
    <dgm:pt modelId="{F75D2663-1653-4088-A9F3-34EAEC42106D}" type="pres">
      <dgm:prSet presAssocID="{DA4E3F04-B86A-47A8-9249-62D9E508AC80}" presName="hierChild4" presStyleCnt="0"/>
      <dgm:spPr/>
    </dgm:pt>
    <dgm:pt modelId="{6E9C7BEE-C440-4A6C-95EB-B40FD3A5A082}" type="pres">
      <dgm:prSet presAssocID="{DA4E3F04-B86A-47A8-9249-62D9E508AC80}" presName="hierChild5" presStyleCnt="0"/>
      <dgm:spPr/>
    </dgm:pt>
    <dgm:pt modelId="{4ECFCFAE-99C2-4D53-99AF-AEEA6D7E8340}" type="pres">
      <dgm:prSet presAssocID="{6AF47F91-DF7A-4F65-A1DE-F2885D506014}" presName="hierChild3" presStyleCnt="0"/>
      <dgm:spPr/>
    </dgm:pt>
  </dgm:ptLst>
  <dgm:cxnLst>
    <dgm:cxn modelId="{6A224700-C2C1-4C89-8CC7-1C26E25E1A8F}" srcId="{6AF47F91-DF7A-4F65-A1DE-F2885D506014}" destId="{96DD7BF3-C9C1-405D-BEDB-BA8E7F46A94D}" srcOrd="0" destOrd="0" parTransId="{EA372539-E004-48A6-93E0-BBB1AF249C31}" sibTransId="{B8AB2487-85F2-452E-93C6-439806334D58}"/>
    <dgm:cxn modelId="{B920419F-44F2-4AD1-AD89-8F5799B98B3F}" type="presOf" srcId="{6AF47F91-DF7A-4F65-A1DE-F2885D506014}" destId="{1D82DB17-F0FE-490C-9D9E-033977026976}" srcOrd="1" destOrd="0" presId="urn:microsoft.com/office/officeart/2005/8/layout/orgChart1"/>
    <dgm:cxn modelId="{C7FAEC03-BCD4-4EE4-9324-8CBA0D8B8308}" type="presOf" srcId="{EA372539-E004-48A6-93E0-BBB1AF249C31}" destId="{094808FD-965A-49CA-BA84-6E863AC9AC4C}" srcOrd="0" destOrd="0" presId="urn:microsoft.com/office/officeart/2005/8/layout/orgChart1"/>
    <dgm:cxn modelId="{1ACB5049-720B-4F56-BB2B-5B3BF8162D83}" type="presOf" srcId="{96DD7BF3-C9C1-405D-BEDB-BA8E7F46A94D}" destId="{DD300A2C-B476-43B4-8DCA-C220698C62F1}" srcOrd="1" destOrd="0" presId="urn:microsoft.com/office/officeart/2005/8/layout/orgChart1"/>
    <dgm:cxn modelId="{29B60177-0210-4200-8D64-0AC5CC3A7D84}" type="presOf" srcId="{6D9FC2D5-A28F-49B0-BC2B-2663DB49B1AA}" destId="{E4BAB7CE-BEFF-4D8F-A102-E3B0EDEA6E1D}" srcOrd="0" destOrd="0" presId="urn:microsoft.com/office/officeart/2005/8/layout/orgChart1"/>
    <dgm:cxn modelId="{21C1FA8D-681F-4F6A-8D5E-C80D8A69CA55}" type="presOf" srcId="{2B91A0E0-7974-4D25-9708-45959203691E}" destId="{44EB5F36-FFA1-4104-A8ED-17A10151CDAD}" srcOrd="0" destOrd="0" presId="urn:microsoft.com/office/officeart/2005/8/layout/orgChart1"/>
    <dgm:cxn modelId="{74676D1D-7284-4462-A9C3-1D851E5B0C17}" srcId="{6AF47F91-DF7A-4F65-A1DE-F2885D506014}" destId="{DA4E3F04-B86A-47A8-9249-62D9E508AC80}" srcOrd="2" destOrd="0" parTransId="{7A861B10-E8CE-45BD-BF6C-CCDF91525BAE}" sibTransId="{86C5462B-7A41-4FCE-ABF6-49A7069FE7FA}"/>
    <dgm:cxn modelId="{0C58ADE7-C156-4D4B-9DA1-027ADE697CC0}" srcId="{6AF47F91-DF7A-4F65-A1DE-F2885D506014}" destId="{DAD351A2-47AA-4287-8B2C-835D4434020A}" srcOrd="1" destOrd="0" parTransId="{6D9FC2D5-A28F-49B0-BC2B-2663DB49B1AA}" sibTransId="{66F25B95-ABF8-4005-B7F0-B23FADC91D06}"/>
    <dgm:cxn modelId="{F6E25DCA-FD12-4A22-8BF2-F3D45FCD314B}" type="presOf" srcId="{DAD351A2-47AA-4287-8B2C-835D4434020A}" destId="{CE6CE1C2-E5FD-4437-91CB-F4B329E725DC}" srcOrd="0" destOrd="0" presId="urn:microsoft.com/office/officeart/2005/8/layout/orgChart1"/>
    <dgm:cxn modelId="{BE230F42-E28A-4437-B2BC-A4839BB31C1D}" srcId="{2B91A0E0-7974-4D25-9708-45959203691E}" destId="{6AF47F91-DF7A-4F65-A1DE-F2885D506014}" srcOrd="0" destOrd="0" parTransId="{B4DAB5F0-3ED4-4C94-AB18-999D595A2AA3}" sibTransId="{7E83355A-5EBD-4E87-92C9-F457562A9263}"/>
    <dgm:cxn modelId="{1FC0751F-3C80-4CF4-B296-3F8C8EE750A0}" type="presOf" srcId="{6AF47F91-DF7A-4F65-A1DE-F2885D506014}" destId="{91DA3D50-FFD9-43D9-BB7D-E3717D8364AE}" srcOrd="0" destOrd="0" presId="urn:microsoft.com/office/officeart/2005/8/layout/orgChart1"/>
    <dgm:cxn modelId="{F97A5197-7516-4C42-8FAF-B95F3AEBC19F}" type="presOf" srcId="{DA4E3F04-B86A-47A8-9249-62D9E508AC80}" destId="{FD4E619B-C997-4850-865B-273175C3249F}" srcOrd="0" destOrd="0" presId="urn:microsoft.com/office/officeart/2005/8/layout/orgChart1"/>
    <dgm:cxn modelId="{1297B593-ABF3-4056-96DA-21F1B35B0A60}" type="presOf" srcId="{DAD351A2-47AA-4287-8B2C-835D4434020A}" destId="{16E127E8-2F7C-4C33-AFA4-FA7CCF15655E}" srcOrd="1" destOrd="0" presId="urn:microsoft.com/office/officeart/2005/8/layout/orgChart1"/>
    <dgm:cxn modelId="{25C0B91D-CFD5-4CF2-B429-C361BCCA8D2E}" type="presOf" srcId="{DA4E3F04-B86A-47A8-9249-62D9E508AC80}" destId="{3722AA76-3F7C-4D61-8260-641CA9920D91}" srcOrd="1" destOrd="0" presId="urn:microsoft.com/office/officeart/2005/8/layout/orgChart1"/>
    <dgm:cxn modelId="{30DDB7FF-5B98-46E6-987A-06B5E835899B}" type="presOf" srcId="{7A861B10-E8CE-45BD-BF6C-CCDF91525BAE}" destId="{29D7F560-56A5-42BD-BE0B-35F4D11DC587}" srcOrd="0" destOrd="0" presId="urn:microsoft.com/office/officeart/2005/8/layout/orgChart1"/>
    <dgm:cxn modelId="{DEA270D1-361B-4B7B-914D-2DDEFAEFBF29}" type="presOf" srcId="{96DD7BF3-C9C1-405D-BEDB-BA8E7F46A94D}" destId="{91DB4C16-0922-4CF1-8CF6-71B348C57BE5}" srcOrd="0" destOrd="0" presId="urn:microsoft.com/office/officeart/2005/8/layout/orgChart1"/>
    <dgm:cxn modelId="{D6220FCF-8070-4A5C-B16E-DBB7DF2A6B41}" type="presParOf" srcId="{44EB5F36-FFA1-4104-A8ED-17A10151CDAD}" destId="{709EAA05-EEDD-4E88-823D-7B9860B5C58A}" srcOrd="0" destOrd="0" presId="urn:microsoft.com/office/officeart/2005/8/layout/orgChart1"/>
    <dgm:cxn modelId="{F828AFA0-CD16-423C-A95C-2FC2B93B80A0}" type="presParOf" srcId="{709EAA05-EEDD-4E88-823D-7B9860B5C58A}" destId="{9EC24A6A-BE38-4489-BB3F-7F03253E693E}" srcOrd="0" destOrd="0" presId="urn:microsoft.com/office/officeart/2005/8/layout/orgChart1"/>
    <dgm:cxn modelId="{BD34DE54-5F75-4403-AC0F-3F1B01B9267E}" type="presParOf" srcId="{9EC24A6A-BE38-4489-BB3F-7F03253E693E}" destId="{91DA3D50-FFD9-43D9-BB7D-E3717D8364AE}" srcOrd="0" destOrd="0" presId="urn:microsoft.com/office/officeart/2005/8/layout/orgChart1"/>
    <dgm:cxn modelId="{9F9DD217-DB7E-4232-98A3-D28DA4521862}" type="presParOf" srcId="{9EC24A6A-BE38-4489-BB3F-7F03253E693E}" destId="{1D82DB17-F0FE-490C-9D9E-033977026976}" srcOrd="1" destOrd="0" presId="urn:microsoft.com/office/officeart/2005/8/layout/orgChart1"/>
    <dgm:cxn modelId="{B709C973-C9B3-4026-89C3-111B1EC0C042}" type="presParOf" srcId="{709EAA05-EEDD-4E88-823D-7B9860B5C58A}" destId="{99DDEF5E-36E4-4F44-BB94-527159980EE8}" srcOrd="1" destOrd="0" presId="urn:microsoft.com/office/officeart/2005/8/layout/orgChart1"/>
    <dgm:cxn modelId="{C195ECAB-C889-4DD3-9A68-7DD341B0EFF9}" type="presParOf" srcId="{99DDEF5E-36E4-4F44-BB94-527159980EE8}" destId="{094808FD-965A-49CA-BA84-6E863AC9AC4C}" srcOrd="0" destOrd="0" presId="urn:microsoft.com/office/officeart/2005/8/layout/orgChart1"/>
    <dgm:cxn modelId="{046BC686-D0AA-4F38-8E4D-09509E3BFFA9}" type="presParOf" srcId="{99DDEF5E-36E4-4F44-BB94-527159980EE8}" destId="{55B32E0C-F47D-42B0-BFC2-BA8E042C8081}" srcOrd="1" destOrd="0" presId="urn:microsoft.com/office/officeart/2005/8/layout/orgChart1"/>
    <dgm:cxn modelId="{6E366856-B1C0-40E4-BAAD-AC80BE3F6ACD}" type="presParOf" srcId="{55B32E0C-F47D-42B0-BFC2-BA8E042C8081}" destId="{65F90477-3009-4315-AC9E-CB6B505E58CE}" srcOrd="0" destOrd="0" presId="urn:microsoft.com/office/officeart/2005/8/layout/orgChart1"/>
    <dgm:cxn modelId="{51BDDDF0-40B6-4F04-9D4C-F108AC33E0B0}" type="presParOf" srcId="{65F90477-3009-4315-AC9E-CB6B505E58CE}" destId="{91DB4C16-0922-4CF1-8CF6-71B348C57BE5}" srcOrd="0" destOrd="0" presId="urn:microsoft.com/office/officeart/2005/8/layout/orgChart1"/>
    <dgm:cxn modelId="{2191E51F-86E6-4464-8A8B-22E25979BC5F}" type="presParOf" srcId="{65F90477-3009-4315-AC9E-CB6B505E58CE}" destId="{DD300A2C-B476-43B4-8DCA-C220698C62F1}" srcOrd="1" destOrd="0" presId="urn:microsoft.com/office/officeart/2005/8/layout/orgChart1"/>
    <dgm:cxn modelId="{F5B65223-466C-44A2-83A3-769181B50007}" type="presParOf" srcId="{55B32E0C-F47D-42B0-BFC2-BA8E042C8081}" destId="{6EDD7998-648C-4E64-9B71-BE25D7E3A33B}" srcOrd="1" destOrd="0" presId="urn:microsoft.com/office/officeart/2005/8/layout/orgChart1"/>
    <dgm:cxn modelId="{FA404684-E5AF-4C64-A266-4ABBED81A15A}" type="presParOf" srcId="{55B32E0C-F47D-42B0-BFC2-BA8E042C8081}" destId="{ABD44A23-5F5D-4D8F-B039-AAAEA102CBA7}" srcOrd="2" destOrd="0" presId="urn:microsoft.com/office/officeart/2005/8/layout/orgChart1"/>
    <dgm:cxn modelId="{730AD183-83E8-45E5-9E7B-5E34EEE13078}" type="presParOf" srcId="{99DDEF5E-36E4-4F44-BB94-527159980EE8}" destId="{E4BAB7CE-BEFF-4D8F-A102-E3B0EDEA6E1D}" srcOrd="2" destOrd="0" presId="urn:microsoft.com/office/officeart/2005/8/layout/orgChart1"/>
    <dgm:cxn modelId="{0925EE51-53A8-4D3D-9725-F607CB2CFFD5}" type="presParOf" srcId="{99DDEF5E-36E4-4F44-BB94-527159980EE8}" destId="{00863E54-BA0F-4F18-98A8-B43D1542085D}" srcOrd="3" destOrd="0" presId="urn:microsoft.com/office/officeart/2005/8/layout/orgChart1"/>
    <dgm:cxn modelId="{9CBB5C27-73FE-40E1-9BE8-DA532567A401}" type="presParOf" srcId="{00863E54-BA0F-4F18-98A8-B43D1542085D}" destId="{98659B5D-36AE-4C60-9A59-A59FA1EC143A}" srcOrd="0" destOrd="0" presId="urn:microsoft.com/office/officeart/2005/8/layout/orgChart1"/>
    <dgm:cxn modelId="{0CC4CCD3-63AB-415E-AD7A-F3A7159167B0}" type="presParOf" srcId="{98659B5D-36AE-4C60-9A59-A59FA1EC143A}" destId="{CE6CE1C2-E5FD-4437-91CB-F4B329E725DC}" srcOrd="0" destOrd="0" presId="urn:microsoft.com/office/officeart/2005/8/layout/orgChart1"/>
    <dgm:cxn modelId="{7D56C254-6C1E-4F4F-A5B0-FAD1E48111A0}" type="presParOf" srcId="{98659B5D-36AE-4C60-9A59-A59FA1EC143A}" destId="{16E127E8-2F7C-4C33-AFA4-FA7CCF15655E}" srcOrd="1" destOrd="0" presId="urn:microsoft.com/office/officeart/2005/8/layout/orgChart1"/>
    <dgm:cxn modelId="{69D466FC-E9FE-4976-AB7F-83E168274ABB}" type="presParOf" srcId="{00863E54-BA0F-4F18-98A8-B43D1542085D}" destId="{CD21A89E-BB04-441A-AF8E-D1B669190E68}" srcOrd="1" destOrd="0" presId="urn:microsoft.com/office/officeart/2005/8/layout/orgChart1"/>
    <dgm:cxn modelId="{655F130A-495B-49E2-B56F-8F992A0FC245}" type="presParOf" srcId="{00863E54-BA0F-4F18-98A8-B43D1542085D}" destId="{E32BC25C-5A4F-4BCE-AC0C-06E1C9A5B1CD}" srcOrd="2" destOrd="0" presId="urn:microsoft.com/office/officeart/2005/8/layout/orgChart1"/>
    <dgm:cxn modelId="{4BFCF387-450B-4A78-9273-802AC6E51FD6}" type="presParOf" srcId="{99DDEF5E-36E4-4F44-BB94-527159980EE8}" destId="{29D7F560-56A5-42BD-BE0B-35F4D11DC587}" srcOrd="4" destOrd="0" presId="urn:microsoft.com/office/officeart/2005/8/layout/orgChart1"/>
    <dgm:cxn modelId="{AF018505-391C-4BA4-B1A0-A14A0B770C16}" type="presParOf" srcId="{99DDEF5E-36E4-4F44-BB94-527159980EE8}" destId="{75C573A9-ED7C-4BCF-9FCC-1BBFB54F0ED5}" srcOrd="5" destOrd="0" presId="urn:microsoft.com/office/officeart/2005/8/layout/orgChart1"/>
    <dgm:cxn modelId="{772AAFB7-BD8E-49AD-9D57-8FFAC0ADDF6D}" type="presParOf" srcId="{75C573A9-ED7C-4BCF-9FCC-1BBFB54F0ED5}" destId="{4EF4E750-A16D-4100-B21F-63800FC90E8D}" srcOrd="0" destOrd="0" presId="urn:microsoft.com/office/officeart/2005/8/layout/orgChart1"/>
    <dgm:cxn modelId="{943C05EE-1BD9-4657-B44D-0A5249AD57D5}" type="presParOf" srcId="{4EF4E750-A16D-4100-B21F-63800FC90E8D}" destId="{FD4E619B-C997-4850-865B-273175C3249F}" srcOrd="0" destOrd="0" presId="urn:microsoft.com/office/officeart/2005/8/layout/orgChart1"/>
    <dgm:cxn modelId="{A1969B96-3F95-4E47-A658-A2A0FC8E38E2}" type="presParOf" srcId="{4EF4E750-A16D-4100-B21F-63800FC90E8D}" destId="{3722AA76-3F7C-4D61-8260-641CA9920D91}" srcOrd="1" destOrd="0" presId="urn:microsoft.com/office/officeart/2005/8/layout/orgChart1"/>
    <dgm:cxn modelId="{462F68C9-DE23-40AF-BC93-C3EDA81BA160}" type="presParOf" srcId="{75C573A9-ED7C-4BCF-9FCC-1BBFB54F0ED5}" destId="{F75D2663-1653-4088-A9F3-34EAEC42106D}" srcOrd="1" destOrd="0" presId="urn:microsoft.com/office/officeart/2005/8/layout/orgChart1"/>
    <dgm:cxn modelId="{70B22201-E91F-4D29-8C59-7EE9DAC0B5A7}" type="presParOf" srcId="{75C573A9-ED7C-4BCF-9FCC-1BBFB54F0ED5}" destId="{6E9C7BEE-C440-4A6C-95EB-B40FD3A5A082}" srcOrd="2" destOrd="0" presId="urn:microsoft.com/office/officeart/2005/8/layout/orgChart1"/>
    <dgm:cxn modelId="{D4D13EF8-44E7-467B-A15D-88F18193B550}" type="presParOf" srcId="{709EAA05-EEDD-4E88-823D-7B9860B5C58A}" destId="{4ECFCFAE-99C2-4D53-99AF-AEEA6D7E83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7F560-56A5-42BD-BE0B-35F4D11DC587}">
      <dsp:nvSpPr>
        <dsp:cNvPr id="0" name=""/>
        <dsp:cNvSpPr/>
      </dsp:nvSpPr>
      <dsp:spPr>
        <a:xfrm>
          <a:off x="3467100" y="1819136"/>
          <a:ext cx="2452998" cy="425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863"/>
              </a:lnTo>
              <a:lnTo>
                <a:pt x="2452998" y="212863"/>
              </a:lnTo>
              <a:lnTo>
                <a:pt x="2452998" y="42572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AB7CE-BEFF-4D8F-A102-E3B0EDEA6E1D}">
      <dsp:nvSpPr>
        <dsp:cNvPr id="0" name=""/>
        <dsp:cNvSpPr/>
      </dsp:nvSpPr>
      <dsp:spPr>
        <a:xfrm>
          <a:off x="3421380" y="1819136"/>
          <a:ext cx="91440" cy="4257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72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808FD-965A-49CA-BA84-6E863AC9AC4C}">
      <dsp:nvSpPr>
        <dsp:cNvPr id="0" name=""/>
        <dsp:cNvSpPr/>
      </dsp:nvSpPr>
      <dsp:spPr>
        <a:xfrm>
          <a:off x="1014101" y="1819136"/>
          <a:ext cx="2452998" cy="425727"/>
        </a:xfrm>
        <a:custGeom>
          <a:avLst/>
          <a:gdLst/>
          <a:ahLst/>
          <a:cxnLst/>
          <a:rect l="0" t="0" r="0" b="0"/>
          <a:pathLst>
            <a:path>
              <a:moveTo>
                <a:pt x="2452998" y="0"/>
              </a:moveTo>
              <a:lnTo>
                <a:pt x="2452998" y="212863"/>
              </a:lnTo>
              <a:lnTo>
                <a:pt x="0" y="212863"/>
              </a:lnTo>
              <a:lnTo>
                <a:pt x="0" y="42572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A3D50-FFD9-43D9-BB7D-E3717D8364AE}">
      <dsp:nvSpPr>
        <dsp:cNvPr id="0" name=""/>
        <dsp:cNvSpPr/>
      </dsp:nvSpPr>
      <dsp:spPr>
        <a:xfrm>
          <a:off x="2453464" y="805500"/>
          <a:ext cx="2027271" cy="10136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@SpringBootApplication</a:t>
          </a:r>
          <a:endParaRPr lang="en-US" sz="1300" b="1" kern="1200" dirty="0"/>
        </a:p>
      </dsp:txBody>
      <dsp:txXfrm>
        <a:off x="2453464" y="805500"/>
        <a:ext cx="2027271" cy="1013635"/>
      </dsp:txXfrm>
    </dsp:sp>
    <dsp:sp modelId="{91DB4C16-0922-4CF1-8CF6-71B348C57BE5}">
      <dsp:nvSpPr>
        <dsp:cNvPr id="0" name=""/>
        <dsp:cNvSpPr/>
      </dsp:nvSpPr>
      <dsp:spPr>
        <a:xfrm>
          <a:off x="465" y="2244863"/>
          <a:ext cx="2027271" cy="10136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@Configuration</a:t>
          </a:r>
          <a:endParaRPr lang="en-US" sz="1300" kern="1200" dirty="0"/>
        </a:p>
      </dsp:txBody>
      <dsp:txXfrm>
        <a:off x="465" y="2244863"/>
        <a:ext cx="2027271" cy="1013635"/>
      </dsp:txXfrm>
    </dsp:sp>
    <dsp:sp modelId="{CE6CE1C2-E5FD-4437-91CB-F4B329E725DC}">
      <dsp:nvSpPr>
        <dsp:cNvPr id="0" name=""/>
        <dsp:cNvSpPr/>
      </dsp:nvSpPr>
      <dsp:spPr>
        <a:xfrm>
          <a:off x="2453464" y="2244863"/>
          <a:ext cx="2027271" cy="10136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@ComponentScan</a:t>
          </a:r>
          <a:endParaRPr lang="en-US" sz="1300" kern="1200" dirty="0"/>
        </a:p>
      </dsp:txBody>
      <dsp:txXfrm>
        <a:off x="2453464" y="2244863"/>
        <a:ext cx="2027271" cy="1013635"/>
      </dsp:txXfrm>
    </dsp:sp>
    <dsp:sp modelId="{FD4E619B-C997-4850-865B-273175C3249F}">
      <dsp:nvSpPr>
        <dsp:cNvPr id="0" name=""/>
        <dsp:cNvSpPr/>
      </dsp:nvSpPr>
      <dsp:spPr>
        <a:xfrm>
          <a:off x="4906462" y="2244863"/>
          <a:ext cx="2027271" cy="10136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@EnableAutoConfiguration</a:t>
          </a:r>
          <a:endParaRPr lang="en-US" sz="1300" kern="1200" dirty="0"/>
        </a:p>
      </dsp:txBody>
      <dsp:txXfrm>
        <a:off x="4906462" y="2244863"/>
        <a:ext cx="2027271" cy="10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@SpringBootApplication Annotation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77447232"/>
              </p:ext>
            </p:extLst>
          </p:nvPr>
        </p:nvGraphicFramePr>
        <p:xfrm>
          <a:off x="0" y="838200"/>
          <a:ext cx="6934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4686300" y="609600"/>
            <a:ext cx="4152900" cy="1600200"/>
          </a:xfrm>
          <a:prstGeom prst="wedgeRoundRectCallout">
            <a:avLst>
              <a:gd name="adj1" fmla="val -55790"/>
              <a:gd name="adj2" fmla="val 2538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 provides the </a:t>
            </a:r>
            <a:r>
              <a:rPr lang="en-US" sz="1200" dirty="0">
                <a:solidFill>
                  <a:srgbClr val="C00000"/>
                </a:solidFill>
              </a:rPr>
              <a:t>@SpringBootApplication</a:t>
            </a:r>
            <a:r>
              <a:rPr lang="en-US" sz="1200" dirty="0"/>
              <a:t> annotation [from Spring Boot 1.2.0] in order to enable auto-configuration </a:t>
            </a:r>
            <a:r>
              <a:rPr lang="en-US" sz="1200" dirty="0" smtClean="0"/>
              <a:t>feature.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>
                <a:solidFill>
                  <a:srgbClr val="C00000"/>
                </a:solidFill>
              </a:rPr>
              <a:t>@SpringBootApplication </a:t>
            </a:r>
            <a:r>
              <a:rPr lang="en-US" sz="1200" dirty="0"/>
              <a:t>annotation performs the work of the three annotations </a:t>
            </a:r>
            <a:r>
              <a:rPr lang="en-US" sz="1200" dirty="0">
                <a:solidFill>
                  <a:srgbClr val="C00000"/>
                </a:solidFill>
              </a:rPr>
              <a:t>@Configuration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C00000"/>
                </a:solidFill>
              </a:rPr>
              <a:t>@ComponentScan </a:t>
            </a:r>
            <a:r>
              <a:rPr lang="en-US" sz="1200" dirty="0"/>
              <a:t>and </a:t>
            </a:r>
            <a:r>
              <a:rPr lang="en-US" sz="1200" dirty="0">
                <a:solidFill>
                  <a:srgbClr val="C00000"/>
                </a:solidFill>
              </a:rPr>
              <a:t>@EnableAutoConfiguration</a:t>
            </a:r>
            <a:r>
              <a:rPr lang="en-US" sz="1200" dirty="0"/>
              <a:t>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23149" y="4191000"/>
            <a:ext cx="2101242" cy="801671"/>
          </a:xfrm>
          <a:prstGeom prst="wedgeRoundRectCallout">
            <a:avLst>
              <a:gd name="adj1" fmla="val -164"/>
              <a:gd name="adj2" fmla="val -7694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@Configuration –</a:t>
            </a:r>
            <a:r>
              <a:rPr lang="en-US" sz="1200" dirty="0"/>
              <a:t> Allows you to register beans or import additional configuration class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438400" y="4191000"/>
            <a:ext cx="2101242" cy="801671"/>
          </a:xfrm>
          <a:prstGeom prst="wedgeRoundRectCallout">
            <a:avLst>
              <a:gd name="adj1" fmla="val -164"/>
              <a:gd name="adj2" fmla="val -7694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@ComponentScan –</a:t>
            </a:r>
            <a:r>
              <a:rPr lang="en-US" sz="1200" dirty="0"/>
              <a:t> Enables Component scanning of the packages specified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132962" y="4190999"/>
            <a:ext cx="2101242" cy="801671"/>
          </a:xfrm>
          <a:prstGeom prst="wedgeRoundRectCallout">
            <a:avLst>
              <a:gd name="adj1" fmla="val -164"/>
              <a:gd name="adj2" fmla="val -7694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@EnableAutoConfiguration –</a:t>
            </a:r>
            <a:r>
              <a:rPr lang="en-US" sz="1200" dirty="0"/>
              <a:t> Enables Spring Boot’s auto-configuration feature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@SpringBootApplication Annotation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905000"/>
            <a:ext cx="8991600" cy="1676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exclude:</a:t>
            </a:r>
            <a:r>
              <a:rPr lang="en-US" sz="1200" dirty="0"/>
              <a:t> This parameter excludes the list of the classes from the </a:t>
            </a:r>
            <a:r>
              <a:rPr lang="en-US" sz="1200" dirty="0" smtClean="0"/>
              <a:t>auto-configuration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err="1"/>
              <a:t>excludeNames</a:t>
            </a:r>
            <a:r>
              <a:rPr lang="en-US" sz="1200" b="1" dirty="0"/>
              <a:t>:</a:t>
            </a:r>
            <a:r>
              <a:rPr lang="en-US" sz="1200" dirty="0"/>
              <a:t> This parameter excludes the list of fully qualified class names from the auto </a:t>
            </a:r>
            <a:r>
              <a:rPr lang="en-US" sz="1200" dirty="0" smtClean="0"/>
              <a:t>configuration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err="1"/>
              <a:t>scanBasePackageClasses</a:t>
            </a:r>
            <a:r>
              <a:rPr lang="en-US" sz="1200" b="1" dirty="0"/>
              <a:t>:</a:t>
            </a:r>
            <a:r>
              <a:rPr lang="en-US" sz="1200" dirty="0"/>
              <a:t> This parameters provides the list of classes in the other packages to which has to be applied for </a:t>
            </a:r>
            <a:r>
              <a:rPr lang="en-US" sz="1200" dirty="0" smtClean="0"/>
              <a:t>scanning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err="1"/>
              <a:t>scanBasePackages</a:t>
            </a:r>
            <a:r>
              <a:rPr lang="en-US" sz="1200" b="1" dirty="0"/>
              <a:t>:</a:t>
            </a:r>
            <a:r>
              <a:rPr lang="en-US" sz="1200" dirty="0"/>
              <a:t> This parameters provides the list of packages which has to be applied for scanning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1600200"/>
            <a:ext cx="320491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@SpringBootApplication Annotation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759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87595</TotalTime>
  <Words>71</Words>
  <Application>Microsoft Office PowerPoint</Application>
  <PresentationFormat>Custom</PresentationFormat>
  <Paragraphs>22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9390</cp:revision>
  <dcterms:created xsi:type="dcterms:W3CDTF">2006-08-16T00:00:00Z</dcterms:created>
  <dcterms:modified xsi:type="dcterms:W3CDTF">2019-06-03T13:34:25Z</dcterms:modified>
</cp:coreProperties>
</file>