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24200" y="35739"/>
            <a:ext cx="274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Configure </a:t>
            </a:r>
            <a:r>
              <a:rPr lang="en-US" sz="1200" dirty="0" smtClean="0"/>
              <a:t>Logback (YAML)</a:t>
            </a:r>
            <a:endParaRPr lang="en-US" sz="1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55575" y="465138"/>
            <a:ext cx="8759825" cy="1973262"/>
          </a:xfrm>
          <a:prstGeom prst="wedgeRoundRectCallout">
            <a:avLst>
              <a:gd name="adj1" fmla="val -34500"/>
              <a:gd name="adj2" fmla="val 6871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you wish to use YAML for your Spring configuration, you simply need to create a YAML file. Spring Boot will look for a </a:t>
            </a:r>
            <a:r>
              <a:rPr lang="en-US" sz="1200" dirty="0">
                <a:solidFill>
                  <a:srgbClr val="C00000"/>
                </a:solidFill>
              </a:rPr>
              <a:t>application.yml</a:t>
            </a:r>
            <a:r>
              <a:rPr lang="en-US" sz="1200" dirty="0"/>
              <a:t> file on the classpath.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In </a:t>
            </a:r>
            <a:r>
              <a:rPr lang="en-US" sz="1200" dirty="0"/>
              <a:t>the default structure of a Spring Boot web application, you can place the file under the  </a:t>
            </a:r>
            <a:r>
              <a:rPr lang="en-US" sz="1200" dirty="0">
                <a:solidFill>
                  <a:srgbClr val="C00000"/>
                </a:solidFill>
              </a:rPr>
              <a:t>Resources</a:t>
            </a:r>
            <a:r>
              <a:rPr lang="en-US" sz="1200" dirty="0"/>
              <a:t> directory. To parse YAML files, you need a YAML parser. Out of the box, Spring Boot uses </a:t>
            </a:r>
            <a:r>
              <a:rPr lang="en-US" sz="1200" dirty="0">
                <a:solidFill>
                  <a:srgbClr val="C00000"/>
                </a:solidFill>
              </a:rPr>
              <a:t>SankeYAML</a:t>
            </a:r>
            <a:r>
              <a:rPr lang="en-US" sz="1200" dirty="0"/>
              <a:t>, an YAML parser. There is nothing you need to do to enable YAML support in Spring Boot. By default under Spring Boot, YAML is ready to go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</a:t>
            </a:r>
            <a:r>
              <a:rPr lang="en-US" sz="1200" dirty="0"/>
              <a:t>can configure Spring Boot to additionally log messages to log files. </a:t>
            </a:r>
            <a:r>
              <a:rPr lang="en-US" sz="1200" dirty="0" smtClean="0"/>
              <a:t> We </a:t>
            </a:r>
            <a:r>
              <a:rPr lang="en-US" sz="1200" dirty="0"/>
              <a:t>can also set the patterns of log messages both for console and file separately, like </a:t>
            </a:r>
            <a:r>
              <a:rPr lang="en-US" sz="1200" dirty="0" smtClean="0"/>
              <a:t>below.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819400"/>
            <a:ext cx="4191000" cy="16002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87653</TotalTime>
  <Words>146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9436</cp:revision>
  <dcterms:created xsi:type="dcterms:W3CDTF">2006-08-16T00:00:00Z</dcterms:created>
  <dcterms:modified xsi:type="dcterms:W3CDTF">2019-06-04T09:48:17Z</dcterms:modified>
</cp:coreProperties>
</file>