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 - </a:t>
            </a:r>
            <a:r>
              <a:rPr lang="en-US" sz="1200" dirty="0"/>
              <a:t>Default Exchange </a:t>
            </a:r>
            <a:endParaRPr lang="en-US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26" y="2057400"/>
            <a:ext cx="6964363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76200" y="609600"/>
            <a:ext cx="8686800" cy="1524000"/>
          </a:xfrm>
          <a:prstGeom prst="wedgeRoundRectCallout">
            <a:avLst>
              <a:gd name="adj1" fmla="val -8407"/>
              <a:gd name="adj2" fmla="val 1131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default exchange is a direct exchange with no name (empty string) pre-declared by the broker. It has one special property that makes it very useful for simple applications: every queue that is created is automatically bound to it with a routing key which is the same as the queue name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For example, when you declare a queue with the name of "search-indexing-online", the AMQP 0-9-1 broker will bind it to the default exchange using "search-indexing-online" as the routing key. Therefore, a message published to the default exchange with the routing key "search-indexing-online" will be routed to the queue "search-indexing-online". In other words, the default exchange makes it seem like it is possible to deliver messages directly to queues, even though that is not technically what is happening.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87425</TotalTime>
  <Words>154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9292</cp:revision>
  <dcterms:created xsi:type="dcterms:W3CDTF">2006-08-16T00:00:00Z</dcterms:created>
  <dcterms:modified xsi:type="dcterms:W3CDTF">2019-02-04T13:42:02Z</dcterms:modified>
</cp:coreProperties>
</file>