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5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unique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9000" y="21838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AUTO INCREMENT Field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465138"/>
            <a:ext cx="8607425" cy="15160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Auto-increment allows a unique number to be generated automatically when a new record is inserted into a table.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Often this is the primary key field that we would like to be created automatically every time a new record is inserted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MySQL </a:t>
            </a:r>
            <a:r>
              <a:rPr lang="en-US" sz="1200" dirty="0"/>
              <a:t>uses the AUTO_INCREMENT keyword to perform an auto-increment feature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smtClean="0"/>
              <a:t>By </a:t>
            </a:r>
            <a:r>
              <a:rPr lang="en-US" sz="1200" dirty="0"/>
              <a:t>default, the starting value for AUTO_INCREMENT is 1, and it will increment by 1 for each new record.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765176" y="2743200"/>
            <a:ext cx="235902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SQL NOT NULL on CREATE 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638800" y="2695575"/>
            <a:ext cx="235902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SQL NOT NULL on ALTER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https://www.w3schools.com/sql/sql_unique.asp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83952</TotalTime>
  <Words>92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9468</cp:revision>
  <dcterms:created xsi:type="dcterms:W3CDTF">2006-08-16T00:00:00Z</dcterms:created>
  <dcterms:modified xsi:type="dcterms:W3CDTF">2019-11-11T10:26:01Z</dcterms:modified>
</cp:coreProperties>
</file>