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iew-employe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1838"/>
            <a:ext cx="32351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Consuming RESTful Web </a:t>
            </a:r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618174"/>
            <a:ext cx="22479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jQuery</a:t>
            </a:r>
            <a:r>
              <a:rPr lang="en-US" sz="1200" dirty="0"/>
              <a:t> AJAX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648200" y="161817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173095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45207" y="207581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204861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724400" y="3218374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Create/Get list of </a:t>
            </a:r>
            <a:r>
              <a:rPr lang="en-US" sz="1200" dirty="0" smtClean="0"/>
              <a:t>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68387" y="3204234"/>
            <a:ext cx="2398713" cy="776140"/>
          </a:xfrm>
          <a:prstGeom prst="wedgeRoundRectCallout">
            <a:avLst>
              <a:gd name="adj1" fmla="val 11153"/>
              <a:gd name="adj2" fmla="val -144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</a:t>
            </a:r>
            <a:r>
              <a:rPr lang="en-US" sz="1200" dirty="0" err="1"/>
              <a:t>jQuery</a:t>
            </a:r>
            <a:r>
              <a:rPr lang="en-US" sz="1200" dirty="0"/>
              <a:t> AJAX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1838"/>
            <a:ext cx="32351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Consuming RESTful Web </a:t>
            </a:r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64133" y="1636685"/>
            <a:ext cx="2247900" cy="643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hlinkClick r:id="rId3"/>
              </a:rPr>
              <a:t>http://localhost:8080/view-employees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4623258" y="1586299"/>
            <a:ext cx="1600200" cy="719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@Controller</a:t>
            </a:r>
            <a:endParaRPr lang="en-US" sz="1000" dirty="0" smtClean="0"/>
          </a:p>
          <a:p>
            <a:pPr algn="ctr"/>
            <a:r>
              <a:rPr lang="en-US" sz="1000" dirty="0" smtClean="0"/>
              <a:t>EmployeeViewController</a:t>
            </a:r>
            <a:endParaRPr lang="en-US" sz="10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75958" y="306769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83794" y="3422671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6743" y="1315090"/>
            <a:ext cx="6996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3258" y="1176590"/>
            <a:ext cx="16503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Boot Application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 flipV="1">
            <a:off x="3712033" y="1945995"/>
            <a:ext cx="911225" cy="1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45132" y="3143890"/>
            <a:ext cx="1597026" cy="5378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view-employees.html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4508958" y="3067690"/>
            <a:ext cx="1764624" cy="719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@</a:t>
            </a:r>
            <a:r>
              <a:rPr lang="en-US" sz="1000" dirty="0" smtClean="0"/>
              <a:t>RestController</a:t>
            </a:r>
          </a:p>
          <a:p>
            <a:pPr algn="ctr"/>
            <a:r>
              <a:rPr lang="en-US" sz="1000" dirty="0" smtClean="0"/>
              <a:t>EmployeeServiceController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2643645" y="2270018"/>
            <a:ext cx="2085299" cy="873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3" idx="1"/>
          </p:cNvCxnSpPr>
          <p:nvPr/>
        </p:nvCxnSpPr>
        <p:spPr>
          <a:xfrm>
            <a:off x="3442158" y="3412813"/>
            <a:ext cx="1066800" cy="145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87765</TotalTime>
  <Words>49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9493</cp:revision>
  <dcterms:created xsi:type="dcterms:W3CDTF">2006-08-16T00:00:00Z</dcterms:created>
  <dcterms:modified xsi:type="dcterms:W3CDTF">2019-04-14T10:57:19Z</dcterms:modified>
</cp:coreProperties>
</file>