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09800" y="35739"/>
            <a:ext cx="4800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Using @Order if multiple CommandLineRunner interface implementations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600"/>
            <a:ext cx="4311981" cy="223043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055" y="2732974"/>
            <a:ext cx="4554325" cy="228181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5" name="Rounded Rectangle 4"/>
          <p:cNvSpPr/>
          <p:nvPr/>
        </p:nvSpPr>
        <p:spPr>
          <a:xfrm>
            <a:off x="4800600" y="1066800"/>
            <a:ext cx="4038600" cy="838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/>
          </a:p>
          <a:p>
            <a:r>
              <a:rPr lang="en-US" sz="1200" dirty="0" smtClean="0"/>
              <a:t>You </a:t>
            </a:r>
            <a:r>
              <a:rPr lang="en-US" sz="1200" dirty="0"/>
              <a:t>may have multiple implementations of </a:t>
            </a:r>
            <a:r>
              <a:rPr lang="en-US" sz="1200" dirty="0" smtClean="0">
                <a:solidFill>
                  <a:srgbClr val="C00000"/>
                </a:solidFill>
              </a:rPr>
              <a:t>CommandLineRunner</a:t>
            </a:r>
            <a:r>
              <a:rPr lang="en-US" sz="1200" dirty="0" smtClean="0"/>
              <a:t> interface</a:t>
            </a:r>
            <a:r>
              <a:rPr lang="en-US" sz="1200" dirty="0"/>
              <a:t>. By default, spring boot to scan all its </a:t>
            </a:r>
            <a:r>
              <a:rPr lang="en-US" sz="1200" dirty="0">
                <a:solidFill>
                  <a:srgbClr val="C00000"/>
                </a:solidFill>
              </a:rPr>
              <a:t>run()</a:t>
            </a:r>
            <a:r>
              <a:rPr lang="en-US" sz="1200" dirty="0"/>
              <a:t> methods and execute it. But if you want to force some ordering in them, use </a:t>
            </a:r>
            <a:r>
              <a:rPr lang="en-US" sz="1200" dirty="0">
                <a:solidFill>
                  <a:srgbClr val="C00000"/>
                </a:solidFill>
              </a:rPr>
              <a:t>@Order annotation</a:t>
            </a:r>
            <a:r>
              <a:rPr lang="en-US" sz="1200" dirty="0"/>
              <a:t>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09800" y="35739"/>
            <a:ext cx="4800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Using @Order if multiple CommandLineRunner interface implementations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7975" y="2057400"/>
            <a:ext cx="8607425" cy="1676400"/>
          </a:xfrm>
          <a:prstGeom prst="round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Command </a:t>
            </a:r>
            <a:r>
              <a:rPr lang="en-US" sz="1200" dirty="0"/>
              <a:t>line runners are a useful functionality to execute the various types of code that only have to be run once, right after application startup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FYI, Spring Batch relies on these runners in order to trigger the execution of the jobs.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use the dependency injection to our advantage in order to wire in whatever dependencies that we need and in whatever way we want – in run() method implementation.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61224" y="1752600"/>
            <a:ext cx="2758576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Why use CommandLineRunner </a:t>
            </a:r>
            <a:r>
              <a:rPr lang="en-US" sz="1200" dirty="0" smtClean="0"/>
              <a:t>interface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9106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87603</TotalTime>
  <Words>100</Words>
  <Application>Microsoft Office PowerPoint</Application>
  <PresentationFormat>Custom</PresentationFormat>
  <Paragraphs>13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9397</cp:revision>
  <dcterms:created xsi:type="dcterms:W3CDTF">2006-08-16T00:00:00Z</dcterms:created>
  <dcterms:modified xsi:type="dcterms:W3CDTF">2019-06-10T13:48:12Z</dcterms:modified>
</cp:coreProperties>
</file>