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CHECK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CHECK constraint is used to limit the value range that can be placed in a column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define a CHECK constraint on a single column it allows only certain values for this column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define a CHECK constraint on a table it can limit the values in certain columns based on values in other columns in the row.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https://www.w3schools.com/sql/sql_unique.asp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83949</TotalTime>
  <Words>81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9463</cp:revision>
  <dcterms:created xsi:type="dcterms:W3CDTF">2006-08-16T00:00:00Z</dcterms:created>
  <dcterms:modified xsi:type="dcterms:W3CDTF">2019-11-06T14:04:42Z</dcterms:modified>
</cp:coreProperties>
</file>