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4" r:id="rId2"/>
    <p:sldId id="465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26004" y="35739"/>
            <a:ext cx="291759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log4j2 configuration 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7" y="1138312"/>
            <a:ext cx="4652962" cy="345948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4" name="Right Brace 3"/>
          <p:cNvSpPr/>
          <p:nvPr/>
        </p:nvSpPr>
        <p:spPr>
          <a:xfrm>
            <a:off x="4561002" y="1828800"/>
            <a:ext cx="544398" cy="8382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4005999" y="2971799"/>
            <a:ext cx="544398" cy="682265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5105400" y="1295400"/>
            <a:ext cx="3886200" cy="1447800"/>
          </a:xfrm>
          <a:prstGeom prst="wedgeRoundRectCallout">
            <a:avLst>
              <a:gd name="adj1" fmla="val -51848"/>
              <a:gd name="adj2" fmla="val 760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Spring boot’s default logging uses </a:t>
            </a:r>
            <a:r>
              <a:rPr lang="en-US" sz="1200" dirty="0">
                <a:solidFill>
                  <a:srgbClr val="C00000"/>
                </a:solidFill>
              </a:rPr>
              <a:t>Logback</a:t>
            </a:r>
            <a:r>
              <a:rPr lang="en-US" sz="1200" dirty="0"/>
              <a:t> which is included as transitive dependency. Spring Boot supports </a:t>
            </a:r>
            <a:r>
              <a:rPr lang="en-US" sz="1200" dirty="0">
                <a:solidFill>
                  <a:srgbClr val="C00000"/>
                </a:solidFill>
              </a:rPr>
              <a:t>Log4j2</a:t>
            </a:r>
            <a:r>
              <a:rPr lang="en-US" sz="1200" dirty="0"/>
              <a:t> for logging configuration if it is on the classpath.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To configure </a:t>
            </a:r>
            <a:r>
              <a:rPr lang="en-US" sz="1200" b="1" dirty="0">
                <a:solidFill>
                  <a:srgbClr val="C00000"/>
                </a:solidFill>
              </a:rPr>
              <a:t>log4j2</a:t>
            </a:r>
            <a:r>
              <a:rPr lang="en-US" sz="1200" b="1" dirty="0"/>
              <a:t> </a:t>
            </a:r>
            <a:r>
              <a:rPr lang="en-US" sz="1200" b="1" dirty="0" smtClean="0"/>
              <a:t>, </a:t>
            </a:r>
            <a:r>
              <a:rPr lang="en-US" sz="1200" dirty="0" smtClean="0"/>
              <a:t>First </a:t>
            </a:r>
            <a:r>
              <a:rPr lang="en-US" sz="1200" dirty="0"/>
              <a:t>remove spring’s default logging dependency and </a:t>
            </a:r>
            <a:r>
              <a:rPr lang="en-US" sz="1200" dirty="0" smtClean="0"/>
              <a:t>then add </a:t>
            </a:r>
            <a:r>
              <a:rPr lang="en-US" sz="1200" dirty="0">
                <a:solidFill>
                  <a:srgbClr val="C00000"/>
                </a:solidFill>
              </a:rPr>
              <a:t>log4j2</a:t>
            </a:r>
            <a:r>
              <a:rPr lang="en-US" sz="1200" dirty="0"/>
              <a:t> dependency.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26004" y="35739"/>
            <a:ext cx="291759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log4j2 configuration 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67" y="685800"/>
            <a:ext cx="5307012" cy="407884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7" name="Rounded Rectangular Callout 6"/>
          <p:cNvSpPr/>
          <p:nvPr/>
        </p:nvSpPr>
        <p:spPr>
          <a:xfrm>
            <a:off x="5105400" y="1600200"/>
            <a:ext cx="3886200" cy="914400"/>
          </a:xfrm>
          <a:prstGeom prst="wedgeRoundRectCallout">
            <a:avLst>
              <a:gd name="adj1" fmla="val -59368"/>
              <a:gd name="adj2" fmla="val 10265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 will automatically configure </a:t>
            </a:r>
            <a:r>
              <a:rPr lang="en-US" sz="1200" dirty="0">
                <a:solidFill>
                  <a:srgbClr val="C00000"/>
                </a:solidFill>
              </a:rPr>
              <a:t>log4j2</a:t>
            </a:r>
            <a:r>
              <a:rPr lang="en-US" sz="1200" dirty="0"/>
              <a:t> once it finds it’s jar files in classpath. Now you have to add </a:t>
            </a:r>
            <a:r>
              <a:rPr lang="en-US" sz="1200" dirty="0">
                <a:solidFill>
                  <a:srgbClr val="C00000"/>
                </a:solidFill>
              </a:rPr>
              <a:t>log4j2.xml or (log4j2.properties)</a:t>
            </a:r>
            <a:r>
              <a:rPr lang="en-US" sz="1200" dirty="0"/>
              <a:t> in </a:t>
            </a:r>
            <a:r>
              <a:rPr lang="en-US" sz="1200" dirty="0">
                <a:solidFill>
                  <a:srgbClr val="C00000"/>
                </a:solidFill>
              </a:rPr>
              <a:t>src/main/resources</a:t>
            </a:r>
            <a:r>
              <a:rPr lang="en-US" sz="1200" dirty="0"/>
              <a:t> folder. </a:t>
            </a:r>
          </a:p>
        </p:txBody>
      </p:sp>
    </p:spTree>
    <p:extLst>
      <p:ext uri="{BB962C8B-B14F-4D97-AF65-F5344CB8AC3E}">
        <p14:creationId xmlns:p14="http://schemas.microsoft.com/office/powerpoint/2010/main" val="375870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87663</TotalTime>
  <Words>70</Words>
  <Application>Microsoft Office PowerPoint</Application>
  <PresentationFormat>Custom</PresentationFormat>
  <Paragraphs>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9453</cp:revision>
  <dcterms:created xsi:type="dcterms:W3CDTF">2006-08-16T00:00:00Z</dcterms:created>
  <dcterms:modified xsi:type="dcterms:W3CDTF">2019-06-10T10:02:20Z</dcterms:modified>
</cp:coreProperties>
</file>