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4" r:id="rId2"/>
    <p:sldId id="465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609600"/>
            <a:ext cx="8683625" cy="1295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By </a:t>
            </a:r>
            <a:r>
              <a:rPr lang="en-US" sz="1200" dirty="0"/>
              <a:t>default, Spring Boot application uses HTTP 8080 port when the application starts up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need </a:t>
            </a:r>
            <a:r>
              <a:rPr lang="en-US" sz="1200" dirty="0"/>
              <a:t>to follow the steps given below to configure the HTTPS and the port 443 in Spring Boot </a:t>
            </a:r>
            <a:r>
              <a:rPr lang="en-US" sz="1200" dirty="0" smtClean="0"/>
              <a:t>application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Obtain the SSL certificate – Create a self-signed certificate or get one from a Certificate Authority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Enable HTTPS and 443 port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713601"/>
            <a:ext cx="15540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Self-Signed </a:t>
            </a:r>
            <a:r>
              <a:rPr lang="en-US" sz="1200" dirty="0" smtClean="0"/>
              <a:t>Certificate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4114800" y="990600"/>
            <a:ext cx="4495800" cy="612648"/>
          </a:xfrm>
          <a:prstGeom prst="wedge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create a self-signed certificate, Java Run Time environment comes bundled with certificate management utility key tool. This utility tool is used to create a Self-Signed certificate.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8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713601"/>
            <a:ext cx="12241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Configure HTTPS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362200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87655</TotalTime>
  <Words>111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9440</cp:revision>
  <dcterms:created xsi:type="dcterms:W3CDTF">2006-08-16T00:00:00Z</dcterms:created>
  <dcterms:modified xsi:type="dcterms:W3CDTF">2019-03-12T09:26:00Z</dcterms:modified>
</cp:coreProperties>
</file>