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5" r:id="rId2"/>
    <p:sldId id="464" r:id="rId3"/>
    <p:sldId id="46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2773052"/>
            <a:ext cx="6897063" cy="2105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Using </a:t>
            </a:r>
            <a:r>
              <a:rPr lang="en-US" sz="1200" i="1" dirty="0"/>
              <a:t>JdbcTemplate</a:t>
            </a:r>
            <a:r>
              <a:rPr lang="en-US" sz="1200" dirty="0"/>
              <a:t> with </a:t>
            </a:r>
            <a:r>
              <a:rPr lang="en-US" sz="1200" i="1" dirty="0" smtClean="0"/>
              <a:t>SpringBoot (Insert a record)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76000" y="465138"/>
            <a:ext cx="8739399" cy="2003114"/>
          </a:xfrm>
          <a:prstGeom prst="wedgeRectCallout">
            <a:avLst>
              <a:gd name="adj1" fmla="val -20947"/>
              <a:gd name="adj2" fmla="val 7003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By </a:t>
            </a:r>
            <a:r>
              <a:rPr lang="en-US" sz="1000" dirty="0"/>
              <a:t>using SpringBoot we can take advantage of auto configuration feature and eliminate the need to configure beans by ourselves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spring-boot-starter-</a:t>
            </a:r>
            <a:r>
              <a:rPr lang="en-US" sz="1000" dirty="0" err="1"/>
              <a:t>jdbc</a:t>
            </a:r>
            <a:r>
              <a:rPr lang="en-US" sz="1000" dirty="0"/>
              <a:t> module transitively pulls tomcat-jdbc-{version}.jar which is used to configure the </a:t>
            </a:r>
            <a:r>
              <a:rPr lang="en-US" sz="1000" dirty="0" err="1"/>
              <a:t>DataSource</a:t>
            </a:r>
            <a:r>
              <a:rPr lang="en-US" sz="1000" dirty="0"/>
              <a:t> bean.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If you have not defined any </a:t>
            </a:r>
            <a:r>
              <a:rPr lang="en-US" sz="1000" dirty="0" err="1"/>
              <a:t>DataSource</a:t>
            </a:r>
            <a:r>
              <a:rPr lang="en-US" sz="1000" dirty="0"/>
              <a:t> bean explicitly and if you have any embedded database driver in </a:t>
            </a:r>
            <a:r>
              <a:rPr lang="en-US" sz="1000" dirty="0" err="1"/>
              <a:t>classpath</a:t>
            </a:r>
            <a:r>
              <a:rPr lang="en-US" sz="1000" dirty="0"/>
              <a:t> such as H2, HSQL or Derby then SpringBoot will automatically registers </a:t>
            </a:r>
            <a:r>
              <a:rPr lang="en-US" sz="1000" dirty="0" err="1"/>
              <a:t>DataSource</a:t>
            </a:r>
            <a:r>
              <a:rPr lang="en-US" sz="1000" dirty="0"/>
              <a:t> bean using in-memory database settings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  If </a:t>
            </a:r>
            <a:r>
              <a:rPr lang="en-US" sz="1000" dirty="0"/>
              <a:t>you haven’t registered any of the following type beans then SpringBoot will register them automatically</a:t>
            </a:r>
            <a:r>
              <a:rPr lang="en-US" sz="1000" dirty="0" smtClean="0"/>
              <a:t>.</a:t>
            </a:r>
          </a:p>
          <a:p>
            <a:pPr marL="628650" lvl="1" indent="-171450" fontAlgn="base">
              <a:buFont typeface="Arial" pitchFamily="34" charset="0"/>
              <a:buChar char="•"/>
            </a:pPr>
            <a:endParaRPr lang="en-US" sz="1000" b="1" dirty="0"/>
          </a:p>
          <a:p>
            <a:pPr marL="628650" lvl="1" indent="-171450" fontAlgn="base">
              <a:buFont typeface="Arial" pitchFamily="34" charset="0"/>
              <a:buChar char="•"/>
            </a:pPr>
            <a:r>
              <a:rPr lang="en-US" sz="1000" b="1" dirty="0" err="1" smtClean="0"/>
              <a:t>PlatformTransactionManager</a:t>
            </a:r>
            <a:r>
              <a:rPr lang="en-US" sz="1000" b="1" dirty="0" smtClean="0"/>
              <a:t> </a:t>
            </a:r>
            <a:r>
              <a:rPr lang="en-US" sz="1000" b="1" dirty="0"/>
              <a:t>(</a:t>
            </a:r>
            <a:r>
              <a:rPr lang="en-US" sz="1000" b="1" dirty="0" err="1"/>
              <a:t>DataSourceTransactionManager</a:t>
            </a:r>
            <a:r>
              <a:rPr lang="en-US" sz="1000" b="1" dirty="0"/>
              <a:t>)</a:t>
            </a:r>
            <a:endParaRPr lang="en-US" sz="1000" dirty="0"/>
          </a:p>
          <a:p>
            <a:pPr marL="628650" lvl="1" indent="-171450" fontAlgn="base">
              <a:buFont typeface="Arial" pitchFamily="34" charset="0"/>
              <a:buChar char="•"/>
            </a:pPr>
            <a:r>
              <a:rPr lang="en-US" sz="1000" b="1" dirty="0"/>
              <a:t>JdbcTemplate</a:t>
            </a:r>
            <a:endParaRPr lang="en-US" sz="1000" dirty="0"/>
          </a:p>
          <a:p>
            <a:pPr marL="628650" lvl="1" indent="-171450" fontAlgn="base">
              <a:buFont typeface="Arial" pitchFamily="34" charset="0"/>
              <a:buChar char="•"/>
            </a:pPr>
            <a:r>
              <a:rPr lang="en-US" sz="1000" b="1" dirty="0" err="1"/>
              <a:t>NamedParameterJdbcTemplate</a:t>
            </a:r>
            <a:r>
              <a:rPr lang="en-US" sz="1000" b="1" dirty="0"/>
              <a:t> 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Using </a:t>
            </a:r>
            <a:r>
              <a:rPr lang="en-US" sz="1200" i="1" dirty="0"/>
              <a:t>JdbcTemplate</a:t>
            </a:r>
            <a:r>
              <a:rPr lang="en-US" sz="1200" dirty="0"/>
              <a:t> with </a:t>
            </a:r>
            <a:r>
              <a:rPr lang="en-US" sz="1200" i="1" dirty="0" smtClean="0"/>
              <a:t>SpringBoot (Insert a record)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5" y="788432"/>
            <a:ext cx="6183313" cy="4038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Using </a:t>
            </a:r>
            <a:r>
              <a:rPr lang="en-US" sz="1200" i="1" dirty="0"/>
              <a:t>JdbcTemplate</a:t>
            </a:r>
            <a:r>
              <a:rPr lang="en-US" sz="1200" dirty="0"/>
              <a:t> with </a:t>
            </a:r>
            <a:r>
              <a:rPr lang="en-US" sz="1200" i="1" dirty="0" smtClean="0"/>
              <a:t>SpringBoot (Insert a record)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35225" y="15458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447799" y="1727324"/>
            <a:ext cx="7007225" cy="674132"/>
          </a:xfrm>
          <a:prstGeom prst="wedgeRoundRectCallout">
            <a:avLst>
              <a:gd name="adj1" fmla="val -17604"/>
              <a:gd name="adj2" fmla="val 10584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configure the database properties in </a:t>
            </a:r>
            <a:r>
              <a:rPr lang="en-US" sz="1200" dirty="0" err="1"/>
              <a:t>application.properties</a:t>
            </a:r>
            <a:r>
              <a:rPr lang="en-US" sz="1200" dirty="0"/>
              <a:t> file so that SpringBoot will use those </a:t>
            </a:r>
            <a:r>
              <a:rPr lang="en-US" sz="1200" dirty="0" err="1"/>
              <a:t>jdbc</a:t>
            </a:r>
            <a:r>
              <a:rPr lang="en-US" sz="1200" dirty="0"/>
              <a:t> parameters to configure </a:t>
            </a:r>
            <a:r>
              <a:rPr lang="en-US" sz="1200" dirty="0" err="1"/>
              <a:t>DataSource</a:t>
            </a:r>
            <a:r>
              <a:rPr lang="en-US" sz="1200" dirty="0"/>
              <a:t> bean.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05868"/>
            <a:ext cx="5534797" cy="10478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310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87697</TotalTime>
  <Words>106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9451</cp:revision>
  <dcterms:created xsi:type="dcterms:W3CDTF">2006-08-16T00:00:00Z</dcterms:created>
  <dcterms:modified xsi:type="dcterms:W3CDTF">2019-11-08T04:09:08Z</dcterms:modified>
</cp:coreProperties>
</file>