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0531" y="35739"/>
            <a:ext cx="14110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Data Types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574" y="1143000"/>
            <a:ext cx="1901825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string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number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object (JSON object)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array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 err="1"/>
              <a:t>boolean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null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5575" y="751573"/>
            <a:ext cx="37338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JSON, values must be one of the following data types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3886200"/>
            <a:ext cx="14478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function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date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undefined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953000" y="3429000"/>
            <a:ext cx="357187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JSON values </a:t>
            </a:r>
            <a:r>
              <a:rPr lang="en-US" sz="1200" b="1" dirty="0"/>
              <a:t>cannot </a:t>
            </a:r>
            <a:r>
              <a:rPr lang="en-US" sz="1200" dirty="0"/>
              <a:t>be one of the following data types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0531" y="35739"/>
            <a:ext cx="14110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Data Types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917188"/>
            <a:ext cx="132683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"</a:t>
            </a:r>
            <a:r>
              <a:rPr lang="en-US" sz="1200" dirty="0" err="1"/>
              <a:t>name</a:t>
            </a:r>
            <a:r>
              <a:rPr lang="en-US" sz="1200" dirty="0" err="1" smtClean="0"/>
              <a:t>":“Peter</a:t>
            </a:r>
            <a:r>
              <a:rPr lang="en-US" sz="1200" dirty="0" smtClean="0"/>
              <a:t>"</a:t>
            </a:r>
            <a:r>
              <a:rPr lang="en-US" sz="1200" dirty="0"/>
              <a:t>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975" y="598488"/>
            <a:ext cx="416889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Strings </a:t>
            </a:r>
            <a:r>
              <a:rPr lang="en-US" sz="1200" dirty="0" smtClean="0"/>
              <a:t>- </a:t>
            </a:r>
            <a:r>
              <a:rPr lang="en-US" sz="1200" dirty="0"/>
              <a:t>Strings in JSON must be written in double quotes.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37941" y="2337187"/>
            <a:ext cx="89351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"age</a:t>
            </a:r>
            <a:r>
              <a:rPr lang="en-US" sz="1200" dirty="0" smtClean="0"/>
              <a:t>":50</a:t>
            </a:r>
            <a:r>
              <a:rPr lang="en-US" sz="1200" dirty="0"/>
              <a:t> 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37941" y="2018487"/>
            <a:ext cx="472539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Numbers</a:t>
            </a:r>
            <a:r>
              <a:rPr lang="en-US" sz="1200" dirty="0" smtClean="0"/>
              <a:t> - </a:t>
            </a:r>
            <a:r>
              <a:rPr lang="en-US" sz="1200" dirty="0"/>
              <a:t>Numbers in JSON must be an integer or a floating point.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975" y="3888988"/>
            <a:ext cx="38946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"employee":{ "</a:t>
            </a:r>
            <a:r>
              <a:rPr lang="en-US" sz="1200" dirty="0" err="1"/>
              <a:t>name</a:t>
            </a:r>
            <a:r>
              <a:rPr lang="en-US" sz="1200" dirty="0" err="1" smtClean="0"/>
              <a:t>":“Peter</a:t>
            </a:r>
            <a:r>
              <a:rPr lang="en-US" sz="1200" dirty="0" smtClean="0"/>
              <a:t>",</a:t>
            </a:r>
            <a:r>
              <a:rPr lang="en-US" sz="1200" dirty="0"/>
              <a:t> "age":30, "</a:t>
            </a:r>
            <a:r>
              <a:rPr lang="en-US" sz="1200" dirty="0" err="1"/>
              <a:t>city":"New</a:t>
            </a:r>
            <a:r>
              <a:rPr lang="en-US" sz="1200" dirty="0"/>
              <a:t> York" 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7975" y="3570288"/>
            <a:ext cx="743344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Objects</a:t>
            </a:r>
            <a:r>
              <a:rPr lang="en-US" sz="1200" dirty="0" smtClean="0"/>
              <a:t> - </a:t>
            </a:r>
            <a:r>
              <a:rPr lang="en-US" sz="1200" dirty="0"/>
              <a:t>Values in JSON can be objects</a:t>
            </a:r>
            <a:r>
              <a:rPr lang="en-US" sz="1200" dirty="0" smtClean="0"/>
              <a:t>.</a:t>
            </a:r>
            <a:r>
              <a:rPr lang="en-US" sz="1200" dirty="0"/>
              <a:t> Objects as values in JSON must follow the same rules as JSON objects.</a:t>
            </a:r>
          </a:p>
        </p:txBody>
      </p:sp>
    </p:spTree>
    <p:extLst>
      <p:ext uri="{BB962C8B-B14F-4D97-AF65-F5344CB8AC3E}">
        <p14:creationId xmlns:p14="http://schemas.microsoft.com/office/powerpoint/2010/main" val="5366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0531" y="35739"/>
            <a:ext cx="141106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Data Types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7100" y="1184701"/>
            <a:ext cx="299492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"</a:t>
            </a:r>
            <a:r>
              <a:rPr lang="en-US" sz="1200" dirty="0" err="1" smtClean="0"/>
              <a:t>employeenames</a:t>
            </a:r>
            <a:r>
              <a:rPr lang="en-US" sz="1200" dirty="0" smtClean="0"/>
              <a:t>":[</a:t>
            </a:r>
            <a:r>
              <a:rPr lang="en-US" sz="1200" dirty="0"/>
              <a:t> </a:t>
            </a:r>
            <a:r>
              <a:rPr lang="en-US" sz="1200" dirty="0" smtClean="0"/>
              <a:t>“Peter",</a:t>
            </a:r>
            <a:r>
              <a:rPr lang="en-US" sz="1200" dirty="0"/>
              <a:t> </a:t>
            </a:r>
            <a:r>
              <a:rPr lang="en-US" sz="1200" dirty="0" smtClean="0"/>
              <a:t>“John",</a:t>
            </a:r>
            <a:r>
              <a:rPr lang="en-US" sz="1200" dirty="0"/>
              <a:t> </a:t>
            </a:r>
            <a:r>
              <a:rPr lang="en-US" sz="1200" dirty="0" smtClean="0"/>
              <a:t>“Dave"</a:t>
            </a:r>
            <a:r>
              <a:rPr lang="en-US" sz="1200" dirty="0"/>
              <a:t> ]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7100" y="866001"/>
            <a:ext cx="284206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Arrays</a:t>
            </a:r>
            <a:r>
              <a:rPr lang="en-US" sz="1200" dirty="0" smtClean="0"/>
              <a:t>- </a:t>
            </a:r>
            <a:r>
              <a:rPr lang="en-US" sz="1200" dirty="0"/>
              <a:t>Values in JSON can be arrays.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7066" y="2604700"/>
            <a:ext cx="108876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</a:t>
            </a:r>
            <a:r>
              <a:rPr lang="en-US" sz="1200" dirty="0" smtClean="0"/>
              <a:t>“</a:t>
            </a:r>
            <a:r>
              <a:rPr lang="en-US" sz="1200" dirty="0" err="1" smtClean="0"/>
              <a:t>male":true</a:t>
            </a:r>
            <a:r>
              <a:rPr lang="en-US" sz="1200" dirty="0"/>
              <a:t> 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7066" y="2286000"/>
            <a:ext cx="328320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Booleans</a:t>
            </a:r>
            <a:r>
              <a:rPr lang="en-US" sz="1200" dirty="0" smtClean="0"/>
              <a:t> - </a:t>
            </a:r>
            <a:r>
              <a:rPr lang="en-US" sz="1200" dirty="0"/>
              <a:t>Values in JSON can be true/false.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7100" y="4066401"/>
            <a:ext cx="132267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</a:t>
            </a:r>
            <a:r>
              <a:rPr lang="en-US" sz="1200" dirty="0" smtClean="0"/>
              <a:t>“</a:t>
            </a:r>
            <a:r>
              <a:rPr lang="en-US" sz="1200" dirty="0" err="1" smtClean="0"/>
              <a:t>lastname</a:t>
            </a:r>
            <a:r>
              <a:rPr lang="en-US" sz="1200" dirty="0"/>
              <a:t>":null 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7100" y="3747701"/>
            <a:ext cx="2611356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JSON </a:t>
            </a:r>
            <a:r>
              <a:rPr lang="en-US" sz="1200" b="1" dirty="0" smtClean="0"/>
              <a:t>null</a:t>
            </a:r>
            <a:r>
              <a:rPr lang="en-US" sz="1200" dirty="0" smtClean="0"/>
              <a:t> - </a:t>
            </a:r>
            <a:r>
              <a:rPr lang="en-US" sz="1200" dirty="0"/>
              <a:t>Values in JSON can be null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78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83327</TotalTime>
  <Words>133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9216</cp:revision>
  <dcterms:created xsi:type="dcterms:W3CDTF">2006-08-16T00:00:00Z</dcterms:created>
  <dcterms:modified xsi:type="dcterms:W3CDTF">2019-11-03T06:09:41Z</dcterms:modified>
</cp:coreProperties>
</file>