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CREATE DATABASE Statement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465138"/>
            <a:ext cx="8074025" cy="8302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CREATE DATABASE statement is used to create a new SQL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Once a database is created, you can check it in the list of databases with the following SQL command: SHOW DATABASES;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831975" y="2829692"/>
            <a:ext cx="2360612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DATABASE </a:t>
            </a:r>
            <a:r>
              <a:rPr lang="en-US" sz="1200" i="1" dirty="0"/>
              <a:t>databasename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831973" y="2448693"/>
            <a:ext cx="18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</a:t>
            </a:r>
            <a:r>
              <a:rPr lang="en-US" sz="1200" dirty="0" smtClean="0"/>
              <a:t>DATABASE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29692"/>
            <a:ext cx="2285999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 DATABASE </a:t>
            </a:r>
            <a:r>
              <a:rPr lang="en-US" sz="1200" dirty="0" smtClean="0"/>
              <a:t>employeeDB;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91200" y="2448693"/>
            <a:ext cx="1981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CREATE </a:t>
            </a:r>
            <a:r>
              <a:rPr lang="en-US" sz="1200" dirty="0" smtClean="0"/>
              <a:t>DATABASE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83901</TotalTime>
  <Words>50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9420</cp:revision>
  <dcterms:created xsi:type="dcterms:W3CDTF">2006-08-16T00:00:00Z</dcterms:created>
  <dcterms:modified xsi:type="dcterms:W3CDTF">2019-10-21T13:02:31Z</dcterms:modified>
</cp:coreProperties>
</file>