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35739"/>
            <a:ext cx="2286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/>
              <a:t>DROP </a:t>
            </a:r>
            <a:r>
              <a:rPr lang="en-US" sz="1200" dirty="0" smtClean="0"/>
              <a:t>DATABASE  </a:t>
            </a:r>
            <a:r>
              <a:rPr lang="en-US" sz="1200" dirty="0" smtClean="0"/>
              <a:t>Statement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460375" y="465135"/>
            <a:ext cx="8410575" cy="601663"/>
          </a:xfrm>
          <a:prstGeom prst="wedgeRectCallout">
            <a:avLst>
              <a:gd name="adj1" fmla="val -23954"/>
              <a:gd name="adj2" fmla="val 4905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DROP DATABASE statement is used to drop an existing SQL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Once a database is dropped, you can check it in the list of databases with the following SQL command: SHOW DATABASES;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831975" y="2829692"/>
            <a:ext cx="2360612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DROP  DATABASE </a:t>
            </a:r>
            <a:r>
              <a:rPr lang="en-US" sz="1200" i="1" dirty="0" err="1" smtClean="0"/>
              <a:t>databasename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831973" y="2448693"/>
            <a:ext cx="1825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DROP DATABASE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829692"/>
            <a:ext cx="2285999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DROP DATABASE</a:t>
            </a:r>
            <a:r>
              <a:rPr lang="en-US" sz="1200" dirty="0"/>
              <a:t> </a:t>
            </a:r>
            <a:r>
              <a:rPr lang="en-US" sz="1200" dirty="0" smtClean="0"/>
              <a:t>employeeDB;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791200" y="2448693"/>
            <a:ext cx="19812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DROP DATABASE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83903</TotalTime>
  <Words>51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9427</cp:revision>
  <dcterms:created xsi:type="dcterms:W3CDTF">2006-08-16T00:00:00Z</dcterms:created>
  <dcterms:modified xsi:type="dcterms:W3CDTF">2019-10-23T11:21:38Z</dcterms:modified>
</cp:coreProperties>
</file>