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5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8/19/2019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35739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 </a:t>
            </a:r>
            <a:r>
              <a:rPr lang="en-US" sz="1200" dirty="0" smtClean="0"/>
              <a:t>OR</a:t>
            </a:r>
            <a:r>
              <a:rPr lang="en-US" sz="1200" dirty="0" smtClean="0"/>
              <a:t> </a:t>
            </a:r>
            <a:r>
              <a:rPr lang="en-US" sz="1200" dirty="0" smtClean="0"/>
              <a:t>Operator</a:t>
            </a:r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lowchart: Alternate Process 10"/>
          <p:cNvSpPr/>
          <p:nvPr/>
        </p:nvSpPr>
        <p:spPr>
          <a:xfrm>
            <a:off x="307974" y="2266948"/>
            <a:ext cx="3806825" cy="704850"/>
          </a:xfrm>
          <a:prstGeom prst="flowChartAlternate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SELECT </a:t>
            </a:r>
            <a:r>
              <a:rPr lang="en-US" sz="1200" i="1" dirty="0"/>
              <a:t>column1</a:t>
            </a:r>
            <a:r>
              <a:rPr lang="en-US" sz="1200" dirty="0"/>
              <a:t>,</a:t>
            </a:r>
            <a:r>
              <a:rPr lang="en-US" sz="1200" i="1" dirty="0"/>
              <a:t> column2, ...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FROM </a:t>
            </a:r>
            <a:r>
              <a:rPr lang="en-US" sz="1200" i="1" dirty="0" err="1"/>
              <a:t>table_name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WHERE </a:t>
            </a:r>
            <a:r>
              <a:rPr lang="en-US" sz="1200" i="1" dirty="0"/>
              <a:t>condition1</a:t>
            </a:r>
            <a:r>
              <a:rPr lang="en-US" sz="1200" dirty="0"/>
              <a:t> OR </a:t>
            </a:r>
            <a:r>
              <a:rPr lang="en-US" sz="1200" i="1" dirty="0"/>
              <a:t>condition2</a:t>
            </a:r>
            <a:r>
              <a:rPr lang="en-US" sz="1200" dirty="0"/>
              <a:t> OR </a:t>
            </a:r>
            <a:r>
              <a:rPr lang="en-US" sz="1200" i="1" dirty="0"/>
              <a:t>condition3 ...</a:t>
            </a:r>
            <a:r>
              <a:rPr lang="en-US" sz="1200" dirty="0"/>
              <a:t>;</a:t>
            </a:r>
            <a:endParaRPr lang="en-US" sz="1200" dirty="0"/>
          </a:p>
        </p:txBody>
      </p:sp>
      <p:sp>
        <p:nvSpPr>
          <p:cNvPr id="17" name="Rectangular Callout 16"/>
          <p:cNvSpPr/>
          <p:nvPr/>
        </p:nvSpPr>
        <p:spPr>
          <a:xfrm>
            <a:off x="76200" y="465139"/>
            <a:ext cx="5257800" cy="1060322"/>
          </a:xfrm>
          <a:prstGeom prst="wedgeRectCallout">
            <a:avLst>
              <a:gd name="adj1" fmla="val -22426"/>
              <a:gd name="adj2" fmla="val 124801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WHERE clause can be combined with AND, OR, and NOT operators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</a:t>
            </a:r>
            <a:r>
              <a:rPr lang="en-US" sz="1200" dirty="0" smtClean="0"/>
              <a:t>OR</a:t>
            </a:r>
            <a:r>
              <a:rPr lang="en-US" sz="1200" dirty="0" smtClean="0"/>
              <a:t> </a:t>
            </a:r>
            <a:r>
              <a:rPr lang="en-US" sz="1200" dirty="0" smtClean="0"/>
              <a:t>operator is </a:t>
            </a:r>
            <a:r>
              <a:rPr lang="en-US" sz="1200" dirty="0"/>
              <a:t>used to filter records based on more than one </a:t>
            </a:r>
            <a:r>
              <a:rPr lang="en-US" sz="1200" dirty="0" smtClean="0"/>
              <a:t>condition.</a:t>
            </a:r>
            <a:r>
              <a:rPr lang="en-US" sz="1200" dirty="0"/>
              <a:t> </a:t>
            </a:r>
            <a:r>
              <a:rPr lang="en-US" sz="1200" dirty="0"/>
              <a:t>The OR operator displays a record if any of the conditions separated by OR is TRUE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4495800" y="1894013"/>
            <a:ext cx="4186980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SELECT * FROM employee WHERE age=56 OR country="India";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415" y="2286000"/>
            <a:ext cx="4095750" cy="2697559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84677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83342</TotalTime>
  <Words>62</Words>
  <Application>Microsoft Office PowerPoint</Application>
  <PresentationFormat>Custom</PresentationFormat>
  <Paragraphs>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9216</cp:revision>
  <dcterms:created xsi:type="dcterms:W3CDTF">2006-08-16T00:00:00Z</dcterms:created>
  <dcterms:modified xsi:type="dcterms:W3CDTF">2019-08-19T12:03:38Z</dcterms:modified>
</cp:coreProperties>
</file>