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cretepage.com/spring-boot/spring-boot-change-context-pat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52600" y="35739"/>
            <a:ext cx="594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– How to Change Default Context </a:t>
            </a:r>
            <a:r>
              <a:rPr lang="en-US" sz="1200" dirty="0" smtClean="0"/>
              <a:t>Path and port </a:t>
            </a:r>
            <a:r>
              <a:rPr lang="en-US" sz="1200" dirty="0"/>
              <a:t>u</a:t>
            </a:r>
            <a:r>
              <a:rPr lang="en-US" sz="1200" dirty="0" smtClean="0"/>
              <a:t>sing </a:t>
            </a:r>
            <a:r>
              <a:rPr lang="en-US" sz="1200" dirty="0"/>
              <a:t>OS Environment </a:t>
            </a:r>
            <a:r>
              <a:rPr lang="en-US" sz="1200" dirty="0" smtClean="0"/>
              <a:t>Variable</a:t>
            </a:r>
            <a:r>
              <a:rPr lang="en-US" sz="1200" dirty="0" smtClean="0"/>
              <a:t>? 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307975" y="914400"/>
            <a:ext cx="8683625" cy="1752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We can change spring boot context path and default server port by setting </a:t>
            </a:r>
            <a:r>
              <a:rPr lang="en-US" sz="1200" dirty="0"/>
              <a:t>SERVER_CONTEXT_PATH</a:t>
            </a:r>
            <a:r>
              <a:rPr lang="en-US" sz="1200" dirty="0"/>
              <a:t> (for Spring Boot 1.x) and </a:t>
            </a:r>
            <a:r>
              <a:rPr lang="en-US" sz="1200" dirty="0"/>
              <a:t>SERVER_PORT</a:t>
            </a:r>
            <a:r>
              <a:rPr lang="en-US" sz="1200" dirty="0"/>
              <a:t> respectively as OS (such as Windows and Linux) environment variables. In Spring Boot 2.x, use </a:t>
            </a:r>
            <a:r>
              <a:rPr lang="en-US" sz="1200" dirty="0"/>
              <a:t>SERVER_SERVLET_CONTEXT_PATH</a:t>
            </a:r>
            <a:r>
              <a:rPr lang="en-US" sz="1200" dirty="0"/>
              <a:t> variable to change context path. I am using Windows 7. Find the steps to configure environment variables for Spring Boot 1.x. 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b="1" dirty="0"/>
              <a:t>Step 1</a:t>
            </a:r>
            <a:r>
              <a:rPr lang="en-US" sz="1200" dirty="0"/>
              <a:t>: Right click on Computer icon then go to Properties -&gt; Advanced System Settings -&gt; Environment Variables and set variables as follows.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914400" y="3048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https://www.concretepage.com/spring-boot/spring-boot-change-context-path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87538</TotalTime>
  <Words>33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9354</cp:revision>
  <dcterms:created xsi:type="dcterms:W3CDTF">2006-08-16T00:00:00Z</dcterms:created>
  <dcterms:modified xsi:type="dcterms:W3CDTF">2019-05-15T10:14:22Z</dcterms:modified>
</cp:coreProperties>
</file>