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65" r:id="rId2"/>
    <p:sldId id="466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2/21/2020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519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76600" y="21838"/>
            <a:ext cx="2286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</a:t>
            </a:r>
            <a:r>
              <a:rPr lang="en-US" sz="1200" dirty="0" smtClean="0"/>
              <a:t> </a:t>
            </a:r>
            <a:r>
              <a:rPr lang="en-US" sz="1200" dirty="0" err="1" smtClean="0"/>
              <a:t>RestTemplate</a:t>
            </a:r>
            <a:r>
              <a:rPr lang="en-US" sz="1200" dirty="0" smtClean="0"/>
              <a:t> [JUnit]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4354513" y="1563624"/>
            <a:ext cx="16002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SpringBootDemo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6869113" y="1676400"/>
            <a:ext cx="914400" cy="612648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8" name="AutoShape 2" descr="Image result for postman clien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3451520" y="2021264"/>
            <a:ext cx="911225" cy="4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954713" y="1994068"/>
            <a:ext cx="911225" cy="4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Rounded Rectangular Callout 16"/>
          <p:cNvSpPr/>
          <p:nvPr/>
        </p:nvSpPr>
        <p:spPr>
          <a:xfrm>
            <a:off x="4430712" y="3163824"/>
            <a:ext cx="1970087" cy="612648"/>
          </a:xfrm>
          <a:prstGeom prst="wedgeRoundRectCallout">
            <a:avLst>
              <a:gd name="adj1" fmla="val -2602"/>
              <a:gd name="adj2" fmla="val -171382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REST Endpoints to Create/Update/Get/delete/Get list of Employee details</a:t>
            </a:r>
            <a:endParaRPr lang="en-US" sz="1200" dirty="0"/>
          </a:p>
        </p:txBody>
      </p:sp>
      <p:sp>
        <p:nvSpPr>
          <p:cNvPr id="24" name="Rounded Rectangular Callout 23"/>
          <p:cNvSpPr/>
          <p:nvPr/>
        </p:nvSpPr>
        <p:spPr>
          <a:xfrm>
            <a:off x="774700" y="3149684"/>
            <a:ext cx="2398713" cy="776140"/>
          </a:xfrm>
          <a:prstGeom prst="wedgeRoundRectCallout">
            <a:avLst>
              <a:gd name="adj1" fmla="val 38663"/>
              <a:gd name="adj2" fmla="val -185956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C</a:t>
            </a:r>
            <a:r>
              <a:rPr lang="en-US" sz="1200" dirty="0" smtClean="0"/>
              <a:t>onsuming </a:t>
            </a:r>
            <a:r>
              <a:rPr lang="en-US" sz="1200" dirty="0"/>
              <a:t>a RESTful Web Services by using  </a:t>
            </a:r>
            <a:r>
              <a:rPr lang="en-US" sz="1200" dirty="0" smtClean="0"/>
              <a:t>REST Template client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859551" y="1844224"/>
            <a:ext cx="1567615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REST Template Client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5429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552225"/>
            <a:ext cx="7797800" cy="34007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AutoShape 2" descr="Image result for postman clien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ounded Rectangular Callout 17"/>
          <p:cNvSpPr/>
          <p:nvPr/>
        </p:nvSpPr>
        <p:spPr>
          <a:xfrm>
            <a:off x="2971800" y="401506"/>
            <a:ext cx="5181600" cy="1363662"/>
          </a:xfrm>
          <a:prstGeom prst="wedgeRoundRectCallout">
            <a:avLst>
              <a:gd name="adj1" fmla="val -14218"/>
              <a:gd name="adj2" fmla="val 73636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We </a:t>
            </a:r>
            <a:r>
              <a:rPr lang="en-US" sz="1200" dirty="0"/>
              <a:t>will have to follow the given points to consume the API </a:t>
            </a:r>
            <a:r>
              <a:rPr lang="en-US" sz="1200" dirty="0" smtClean="0"/>
              <a:t>−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Autowired the </a:t>
            </a:r>
            <a:r>
              <a:rPr lang="en-US" sz="1200" dirty="0" err="1" smtClean="0"/>
              <a:t>RestTemplate</a:t>
            </a:r>
            <a:r>
              <a:rPr lang="en-US" sz="1200" dirty="0" smtClean="0"/>
              <a:t> </a:t>
            </a:r>
            <a:r>
              <a:rPr lang="en-US" sz="1200" dirty="0"/>
              <a:t>Object.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Use </a:t>
            </a:r>
            <a:r>
              <a:rPr lang="en-US" sz="1200" dirty="0">
                <a:solidFill>
                  <a:srgbClr val="FF0000"/>
                </a:solidFill>
              </a:rPr>
              <a:t>HttpHeaders</a:t>
            </a:r>
            <a:r>
              <a:rPr lang="en-US" sz="1200" dirty="0"/>
              <a:t> to set the Request Headers.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Use </a:t>
            </a:r>
            <a:r>
              <a:rPr lang="en-US" sz="1200" dirty="0">
                <a:solidFill>
                  <a:srgbClr val="FF0000"/>
                </a:solidFill>
              </a:rPr>
              <a:t>HttpEntity</a:t>
            </a:r>
            <a:r>
              <a:rPr lang="en-US" sz="1200" dirty="0"/>
              <a:t> to wrap the request object.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Provide the </a:t>
            </a:r>
            <a:r>
              <a:rPr lang="en-US" sz="1200" dirty="0" smtClean="0">
                <a:solidFill>
                  <a:srgbClr val="FF0000"/>
                </a:solidFill>
              </a:rPr>
              <a:t>URI, </a:t>
            </a:r>
            <a:r>
              <a:rPr lang="en-US" sz="1200" dirty="0" err="1">
                <a:solidFill>
                  <a:srgbClr val="FF0000"/>
                </a:solidFill>
              </a:rPr>
              <a:t>HttpEntity</a:t>
            </a:r>
            <a:r>
              <a:rPr lang="en-US" sz="1200" dirty="0"/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and </a:t>
            </a:r>
            <a:r>
              <a:rPr lang="en-US" sz="1200" dirty="0">
                <a:solidFill>
                  <a:srgbClr val="FF0000"/>
                </a:solidFill>
              </a:rPr>
              <a:t>Return type for </a:t>
            </a:r>
            <a:r>
              <a:rPr lang="en-US" sz="1200" dirty="0" err="1">
                <a:solidFill>
                  <a:srgbClr val="FF0000"/>
                </a:solidFill>
              </a:rPr>
              <a:t>postForEntity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() </a:t>
            </a:r>
            <a:r>
              <a:rPr lang="en-US" sz="1200" dirty="0"/>
              <a:t>method.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76600" y="21838"/>
            <a:ext cx="2286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</a:t>
            </a:r>
            <a:r>
              <a:rPr lang="en-US" sz="1200" dirty="0" smtClean="0"/>
              <a:t> </a:t>
            </a:r>
            <a:r>
              <a:rPr lang="en-US" sz="1200" dirty="0" err="1" smtClean="0"/>
              <a:t>RestTemplate</a:t>
            </a:r>
            <a:r>
              <a:rPr lang="en-US" sz="1200" dirty="0" smtClean="0"/>
              <a:t> [JUnit]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5791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87892</TotalTime>
  <Words>50</Words>
  <Application>Microsoft Office PowerPoint</Application>
  <PresentationFormat>Custom</PresentationFormat>
  <Paragraphs>14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9517</cp:revision>
  <dcterms:created xsi:type="dcterms:W3CDTF">2006-08-16T00:00:00Z</dcterms:created>
  <dcterms:modified xsi:type="dcterms:W3CDTF">2020-02-21T06:45:08Z</dcterms:modified>
</cp:coreProperties>
</file>