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7" r:id="rId2"/>
    <p:sldId id="458" r:id="rId3"/>
    <p:sldId id="459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s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0250"/>
            <a:ext cx="2674937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268537" y="914400"/>
            <a:ext cx="4073526" cy="754062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JSON</a:t>
            </a:r>
            <a:r>
              <a:rPr lang="en-US" sz="1200" dirty="0"/>
              <a:t>: </a:t>
            </a:r>
            <a:r>
              <a:rPr lang="en-US" sz="1200" b="1" dirty="0"/>
              <a:t>J</a:t>
            </a:r>
            <a:r>
              <a:rPr lang="en-US" sz="1200" dirty="0"/>
              <a:t>ava</a:t>
            </a:r>
            <a:r>
              <a:rPr lang="en-US" sz="1200" b="1" dirty="0"/>
              <a:t>S</a:t>
            </a:r>
            <a:r>
              <a:rPr lang="en-US" sz="1200" dirty="0"/>
              <a:t>cript </a:t>
            </a:r>
            <a:r>
              <a:rPr lang="en-US" sz="1200" b="1" dirty="0"/>
              <a:t>O</a:t>
            </a:r>
            <a:r>
              <a:rPr lang="en-US" sz="1200" dirty="0"/>
              <a:t>bject </a:t>
            </a:r>
            <a:r>
              <a:rPr lang="en-US" sz="1200" b="1" dirty="0"/>
              <a:t>N</a:t>
            </a:r>
            <a:r>
              <a:rPr lang="en-US" sz="1200" dirty="0"/>
              <a:t>otation.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a syntax for storing and exchanging data.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written with JavaScript object notation.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248400" y="4267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owse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66999"/>
            <a:ext cx="7620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06636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155576" y="465137"/>
            <a:ext cx="8683624" cy="1363663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exchanging data between a browser and a server, the data can only be text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and we can convert any </a:t>
            </a:r>
            <a:r>
              <a:rPr lang="en-US" sz="1200" dirty="0">
                <a:solidFill>
                  <a:srgbClr val="C00000"/>
                </a:solidFill>
              </a:rPr>
              <a:t>JavaScript object into JSON</a:t>
            </a:r>
            <a:r>
              <a:rPr lang="en-US" sz="1200" dirty="0"/>
              <a:t>, and send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to the server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convert any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received from the server into </a:t>
            </a:r>
            <a:r>
              <a:rPr lang="en-US" sz="1200" dirty="0">
                <a:solidFill>
                  <a:srgbClr val="C00000"/>
                </a:solidFill>
              </a:rPr>
              <a:t>JavaScript objects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way we can work with the data as JavaScript objects, with no complicated parsing and translations.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574" y="2428099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2438400"/>
            <a:ext cx="304800" cy="238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4267200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10428" y="4388663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3" name="Left Arrow 12"/>
          <p:cNvSpPr/>
          <p:nvPr/>
        </p:nvSpPr>
        <p:spPr>
          <a:xfrm>
            <a:off x="3431229" y="4433889"/>
            <a:ext cx="304800" cy="21113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47800"/>
            <a:ext cx="6878637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36525" y="1052899"/>
            <a:ext cx="77244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Sending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have data stored in a JavaScript object, you can convert the object into JSON, and send it to a server</a:t>
            </a:r>
          </a:p>
        </p:txBody>
      </p:sp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25" y="1052899"/>
            <a:ext cx="598843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Receiving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receive data in JSON format, you can convert it into a JavaScript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47800"/>
            <a:ext cx="6164263" cy="3171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83257</TotalTime>
  <Words>133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9171</cp:revision>
  <dcterms:created xsi:type="dcterms:W3CDTF">2006-08-16T00:00:00Z</dcterms:created>
  <dcterms:modified xsi:type="dcterms:W3CDTF">2019-06-27T10:50:26Z</dcterms:modified>
</cp:coreProperties>
</file>