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57" r:id="rId2"/>
    <p:sldId id="458" r:id="rId3"/>
    <p:sldId id="459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89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35739"/>
            <a:ext cx="1447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JSON - </a:t>
            </a:r>
            <a:r>
              <a:rPr lang="en-US" sz="1200" dirty="0"/>
              <a:t>Storing </a:t>
            </a:r>
            <a:r>
              <a:rPr lang="en-US" sz="1200" dirty="0" smtClean="0"/>
              <a:t>Data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667000"/>
            <a:ext cx="1401858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 descr="Image result for jso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437" y="2695945"/>
            <a:ext cx="627063" cy="62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1139325" y="3148011"/>
            <a:ext cx="9144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Client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12" idx="6"/>
          </p:cNvCxnSpPr>
          <p:nvPr/>
        </p:nvCxnSpPr>
        <p:spPr>
          <a:xfrm>
            <a:off x="2053725" y="3376611"/>
            <a:ext cx="4244975" cy="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9" name="Picture 2" descr="Image result for jso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648" y="3636607"/>
            <a:ext cx="627063" cy="62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ounded Rectangle 24"/>
          <p:cNvSpPr/>
          <p:nvPr/>
        </p:nvSpPr>
        <p:spPr>
          <a:xfrm>
            <a:off x="155575" y="838200"/>
            <a:ext cx="8759825" cy="9906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When storing data, the data has to be a certain format, and regardless of where you choose to store it, </a:t>
            </a:r>
            <a:r>
              <a:rPr lang="en-US" sz="1200" i="1" dirty="0">
                <a:solidFill>
                  <a:srgbClr val="FF0000"/>
                </a:solidFill>
              </a:rPr>
              <a:t>text</a:t>
            </a:r>
            <a:r>
              <a:rPr lang="en-US" sz="1200" dirty="0"/>
              <a:t> is always one of the legal formats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FF0000"/>
                </a:solidFill>
              </a:rPr>
              <a:t>JSON</a:t>
            </a:r>
            <a:r>
              <a:rPr lang="en-US" sz="1200" dirty="0"/>
              <a:t> makes it possible to store JavaScript objects as text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166786" y="2874559"/>
            <a:ext cx="1254767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Java script object</a:t>
            </a:r>
            <a:endParaRPr lang="en-US" sz="1200" dirty="0"/>
          </a:p>
        </p:txBody>
      </p:sp>
      <p:sp>
        <p:nvSpPr>
          <p:cNvPr id="17" name="Right Arrow 16"/>
          <p:cNvSpPr/>
          <p:nvPr/>
        </p:nvSpPr>
        <p:spPr>
          <a:xfrm>
            <a:off x="4535212" y="2884860"/>
            <a:ext cx="304800" cy="2389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138211" y="3796575"/>
            <a:ext cx="1254767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Java script object</a:t>
            </a:r>
            <a:endParaRPr lang="en-US" sz="1200" dirty="0"/>
          </a:p>
        </p:txBody>
      </p:sp>
      <p:sp>
        <p:nvSpPr>
          <p:cNvPr id="19" name="Right Arrow 18"/>
          <p:cNvSpPr/>
          <p:nvPr/>
        </p:nvSpPr>
        <p:spPr>
          <a:xfrm rot="10800000">
            <a:off x="4520779" y="3841397"/>
            <a:ext cx="304800" cy="2389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6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35739"/>
            <a:ext cx="1447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JSON - </a:t>
            </a:r>
            <a:r>
              <a:rPr lang="en-US" sz="1200" dirty="0"/>
              <a:t>Storing </a:t>
            </a:r>
            <a:r>
              <a:rPr lang="en-US" sz="1200" dirty="0" smtClean="0"/>
              <a:t>Data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486" y="493712"/>
            <a:ext cx="5160514" cy="43830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33340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35739"/>
            <a:ext cx="1447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JSON - </a:t>
            </a:r>
            <a:r>
              <a:rPr lang="en-US" sz="1200" dirty="0"/>
              <a:t>Storing </a:t>
            </a:r>
            <a:r>
              <a:rPr lang="en-US" sz="1200" dirty="0" smtClean="0"/>
              <a:t>Data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4" y="465137"/>
            <a:ext cx="8226425" cy="43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6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83314</TotalTime>
  <Words>36</Words>
  <Application>Microsoft Office PowerPoint</Application>
  <PresentationFormat>Custom</PresentationFormat>
  <Paragraphs>11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9185</cp:revision>
  <dcterms:created xsi:type="dcterms:W3CDTF">2006-08-16T00:00:00Z</dcterms:created>
  <dcterms:modified xsi:type="dcterms:W3CDTF">2019-09-30T04:04:29Z</dcterms:modified>
</cp:coreProperties>
</file>