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LIKE Operator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9975" y="2775557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/>
              <a:t>column1, 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columnN</a:t>
            </a:r>
            <a:r>
              <a:rPr lang="en-US" sz="1200" dirty="0"/>
              <a:t> LIKE </a:t>
            </a:r>
            <a:r>
              <a:rPr lang="en-US" sz="1200" i="1" dirty="0"/>
              <a:t>pattern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69975" y="2394647"/>
            <a:ext cx="8834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LIKE 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2775556"/>
            <a:ext cx="3505200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* FROM employee WHERE city LIKE 'C</a:t>
            </a:r>
            <a:r>
              <a:rPr lang="en-US" sz="1200" dirty="0" smtClean="0"/>
              <a:t>%';</a:t>
            </a:r>
          </a:p>
          <a:p>
            <a:endParaRPr lang="en-US" sz="1200" dirty="0"/>
          </a:p>
          <a:p>
            <a:r>
              <a:rPr lang="en-US" sz="1200" dirty="0"/>
              <a:t>SELECT * FROM employee WHERE city LIKE '%o</a:t>
            </a:r>
            <a:r>
              <a:rPr lang="en-US" sz="1200" dirty="0" smtClean="0"/>
              <a:t>';</a:t>
            </a:r>
          </a:p>
          <a:p>
            <a:endParaRPr lang="en-US" sz="1200" dirty="0"/>
          </a:p>
          <a:p>
            <a:r>
              <a:rPr lang="en-US" sz="1200" dirty="0"/>
              <a:t>SELECT * FROM employee WHERE city LIKE '%</a:t>
            </a:r>
            <a:r>
              <a:rPr lang="en-US" sz="1200" dirty="0" err="1"/>
              <a:t>ky</a:t>
            </a:r>
            <a:r>
              <a:rPr lang="en-US" sz="1200" dirty="0" smtClean="0"/>
              <a:t>%';</a:t>
            </a:r>
          </a:p>
          <a:p>
            <a:endParaRPr lang="en-US" sz="1200" dirty="0"/>
          </a:p>
          <a:p>
            <a:r>
              <a:rPr lang="en-US" sz="1200" dirty="0"/>
              <a:t>SELECT * FROM employee WHERE city LIKE '_t</a:t>
            </a:r>
            <a:r>
              <a:rPr lang="en-US" sz="1200" dirty="0" smtClean="0"/>
              <a:t>%';</a:t>
            </a:r>
          </a:p>
          <a:p>
            <a:endParaRPr lang="en-US" sz="1200" dirty="0"/>
          </a:p>
          <a:p>
            <a:r>
              <a:rPr lang="en-US" sz="1200" dirty="0"/>
              <a:t>SELECT * FROM employee WHERE city LIKE 'T</a:t>
            </a:r>
            <a:r>
              <a:rPr lang="en-US" sz="1200" dirty="0" smtClean="0"/>
              <a:t>__%';</a:t>
            </a:r>
          </a:p>
          <a:p>
            <a:endParaRPr lang="en-US" sz="1200" dirty="0"/>
          </a:p>
          <a:p>
            <a:r>
              <a:rPr lang="en-US" sz="1200" dirty="0"/>
              <a:t>SELECT * FROM employee WHERE city LIKE '</a:t>
            </a:r>
            <a:r>
              <a:rPr lang="en-US" sz="1200" dirty="0" err="1"/>
              <a:t>T%o</a:t>
            </a:r>
            <a:r>
              <a:rPr lang="en-US" sz="1200" dirty="0"/>
              <a:t>';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394647"/>
            <a:ext cx="100745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LIKE</a:t>
            </a:r>
            <a:r>
              <a:rPr lang="en-US" sz="1200" dirty="0" smtClean="0"/>
              <a:t>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60375" y="769938"/>
            <a:ext cx="6169025" cy="1135061"/>
          </a:xfrm>
          <a:prstGeom prst="wedgeRoundRectCallout">
            <a:avLst>
              <a:gd name="adj1" fmla="val -33738"/>
              <a:gd name="adj2" fmla="val 918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LIKE</a:t>
            </a:r>
            <a:r>
              <a:rPr lang="en-US" sz="1200" dirty="0"/>
              <a:t> operator is used in a </a:t>
            </a:r>
            <a:r>
              <a:rPr lang="en-US" sz="1200" dirty="0">
                <a:solidFill>
                  <a:srgbClr val="FF0000"/>
                </a:solidFill>
              </a:rPr>
              <a:t>WHERE</a:t>
            </a:r>
            <a:r>
              <a:rPr lang="en-US" sz="1200" dirty="0"/>
              <a:t> clause to search for a specified pattern in a column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There are two wildcards often used in conjunction with the LIKE operator:</a:t>
            </a:r>
          </a:p>
          <a:p>
            <a:r>
              <a:rPr lang="en-US" sz="1200" dirty="0" smtClean="0"/>
              <a:t>	1. % </a:t>
            </a:r>
            <a:r>
              <a:rPr lang="en-US" sz="1200" dirty="0"/>
              <a:t>- The percent sign represents zero, one, or multiple characters</a:t>
            </a:r>
          </a:p>
          <a:p>
            <a:r>
              <a:rPr lang="en-US" sz="1200" dirty="0" smtClean="0"/>
              <a:t>	2. _ </a:t>
            </a:r>
            <a:r>
              <a:rPr lang="en-US" sz="1200" dirty="0"/>
              <a:t>- The underscore represents a single character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83501</TotalTime>
  <Words>96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9297</cp:revision>
  <dcterms:created xsi:type="dcterms:W3CDTF">2006-08-16T00:00:00Z</dcterms:created>
  <dcterms:modified xsi:type="dcterms:W3CDTF">2019-09-05T12:08:32Z</dcterms:modified>
</cp:coreProperties>
</file>