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Using </a:t>
            </a:r>
            <a:r>
              <a:rPr lang="en-US" sz="1200" smtClean="0"/>
              <a:t>CommandLineRunner as </a:t>
            </a:r>
            <a:r>
              <a:rPr lang="en-US" sz="1200" dirty="0"/>
              <a:t>@Component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3" y="1143000"/>
            <a:ext cx="6430963" cy="2895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5144678" y="1143000"/>
            <a:ext cx="3657600" cy="685800"/>
          </a:xfrm>
          <a:prstGeom prst="wedgeRoundRectCallout">
            <a:avLst>
              <a:gd name="adj1" fmla="val -38342"/>
              <a:gd name="adj2" fmla="val 1094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Spring </a:t>
            </a:r>
            <a:r>
              <a:rPr lang="en-US" sz="1200" dirty="0"/>
              <a:t>boot’s </a:t>
            </a:r>
            <a:r>
              <a:rPr lang="en-US" sz="1200" dirty="0">
                <a:solidFill>
                  <a:srgbClr val="C00000"/>
                </a:solidFill>
              </a:rPr>
              <a:t>CommandLineRunner</a:t>
            </a:r>
            <a:r>
              <a:rPr lang="en-US" sz="1200" dirty="0"/>
              <a:t> interface is used to run a code block only once in application’s lifetime – after application is initialized.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87605</TotalTime>
  <Words>28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9401</cp:revision>
  <dcterms:created xsi:type="dcterms:W3CDTF">2006-08-16T00:00:00Z</dcterms:created>
  <dcterms:modified xsi:type="dcterms:W3CDTF">2019-06-10T14:02:41Z</dcterms:modified>
</cp:coreProperties>
</file>