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2" r:id="rId2"/>
    <p:sldId id="464" r:id="rId3"/>
    <p:sldId id="463" r:id="rId4"/>
    <p:sldId id="465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8763000" cy="18208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MongoDB is </a:t>
            </a:r>
            <a:r>
              <a:rPr lang="en-US" sz="1200" dirty="0"/>
              <a:t>a document based, non relational database provider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relational database (RDBMS) tables are using as storing elements, while in MongoDB collection is used.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Relational database has a typical schema design that shows number of tables and the relationship between these tables, while in MongoDB there is no concept of relationship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almost 100 times faster than traditional database systems.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7650" y="1371600"/>
            <a:ext cx="8763000" cy="2895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MongoDB is schema </a:t>
            </a:r>
            <a:r>
              <a:rPr lang="en-US" sz="1200" b="1" dirty="0" smtClean="0"/>
              <a:t>less, </a:t>
            </a:r>
            <a:r>
              <a:rPr lang="en-US" sz="1200" dirty="0"/>
              <a:t>MongoDB is a document database in which one collection holds different documents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may be </a:t>
            </a:r>
            <a:r>
              <a:rPr lang="en-US" sz="1200" b="1" dirty="0"/>
              <a:t>difference between number of fields, content and size of the document</a:t>
            </a:r>
            <a:r>
              <a:rPr lang="en-US" sz="1200" dirty="0"/>
              <a:t> from one to other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Structure of a single object is clear</a:t>
            </a:r>
            <a:r>
              <a:rPr lang="en-US" sz="1200" dirty="0"/>
              <a:t> in MongoDB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 </a:t>
            </a:r>
            <a:r>
              <a:rPr lang="en-US" sz="1200" b="1" dirty="0"/>
              <a:t>no complex joins</a:t>
            </a:r>
            <a:r>
              <a:rPr lang="en-US" sz="1200" dirty="0"/>
              <a:t> in MongoDB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provides the </a:t>
            </a:r>
            <a:r>
              <a:rPr lang="en-US" sz="1200" b="1" dirty="0"/>
              <a:t>facility of deep query</a:t>
            </a:r>
            <a:r>
              <a:rPr lang="en-US" sz="1200" dirty="0"/>
              <a:t> because it supports a powerful dynamic query on documents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very </a:t>
            </a:r>
            <a:r>
              <a:rPr lang="en-US" sz="1200" b="1" dirty="0"/>
              <a:t>easy to scale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Conversion/mapping of application objects to database objects not needed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 </a:t>
            </a:r>
            <a:r>
              <a:rPr lang="en-US" sz="1200" b="1" dirty="0"/>
              <a:t>uses internal memory for storing working sets</a:t>
            </a:r>
            <a:r>
              <a:rPr lang="en-US" sz="1200" dirty="0"/>
              <a:t> and this is the reason of its fast access.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7650" y="990600"/>
            <a:ext cx="15650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MongoDB Advantages</a:t>
            </a:r>
          </a:p>
        </p:txBody>
      </p:sp>
    </p:spTree>
    <p:extLst>
      <p:ext uri="{BB962C8B-B14F-4D97-AF65-F5344CB8AC3E}">
        <p14:creationId xmlns:p14="http://schemas.microsoft.com/office/powerpoint/2010/main" val="8587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575" y="1471999"/>
            <a:ext cx="8763000" cy="609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Easy to use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Light Weight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Extremely faster than RDBMS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1090999"/>
            <a:ext cx="22073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Distinctive features of MongoDB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75" y="2805499"/>
            <a:ext cx="8763000" cy="1066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Big and complex data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Mobile and social infrastructure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Content management and delivery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User data management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575" y="2424499"/>
            <a:ext cx="22446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Where MongoDB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5502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575" y="1471999"/>
            <a:ext cx="8763000" cy="24142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Document Oriented Storage</a:t>
            </a:r>
            <a:r>
              <a:rPr lang="en-US" sz="1200" dirty="0"/>
              <a:t> − Data is stored in the form of JSON style documents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 on any </a:t>
            </a:r>
            <a:r>
              <a:rPr lang="en-US" sz="1200" dirty="0" smtClean="0"/>
              <a:t>attribute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Replication and high </a:t>
            </a:r>
            <a:r>
              <a:rPr lang="en-US" sz="1200" dirty="0" smtClean="0"/>
              <a:t>availability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Auto-</a:t>
            </a:r>
            <a:r>
              <a:rPr lang="en-US" sz="1200" dirty="0" err="1" smtClean="0"/>
              <a:t>sharding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Rich </a:t>
            </a:r>
            <a:r>
              <a:rPr lang="en-US" sz="1200" dirty="0" smtClean="0"/>
              <a:t>queries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Fast in-place </a:t>
            </a:r>
            <a:r>
              <a:rPr lang="en-US" sz="1200" dirty="0" smtClean="0"/>
              <a:t>updates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Professional support by MongoDB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1090999"/>
            <a:ext cx="146956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Why Use MongoDB?</a:t>
            </a:r>
          </a:p>
        </p:txBody>
      </p:sp>
    </p:spTree>
    <p:extLst>
      <p:ext uri="{BB962C8B-B14F-4D97-AF65-F5344CB8AC3E}">
        <p14:creationId xmlns:p14="http://schemas.microsoft.com/office/powerpoint/2010/main" val="17614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83406</TotalTime>
  <Words>157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9305</cp:revision>
  <dcterms:created xsi:type="dcterms:W3CDTF">2006-08-16T00:00:00Z</dcterms:created>
  <dcterms:modified xsi:type="dcterms:W3CDTF">2019-11-22T11:37:20Z</dcterms:modified>
</cp:coreProperties>
</file>