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7286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Projection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953226" y="3352800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db.COLLECTION_NAME.find</a:t>
            </a:r>
            <a:r>
              <a:rPr lang="en-US" sz="1200" dirty="0"/>
              <a:t>({},{KEY:1})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953226" y="3018472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307975" y="630121"/>
            <a:ext cx="8531225" cy="1413378"/>
          </a:xfrm>
          <a:prstGeom prst="wedgeRectCallout">
            <a:avLst>
              <a:gd name="adj1" fmla="val -22281"/>
              <a:gd name="adj2" fmla="val 14207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, projection means selecting only the necessary data rather than selecting whole of the data of a document. If a document has </a:t>
            </a:r>
            <a:r>
              <a:rPr lang="en-US" sz="1200" dirty="0" smtClean="0"/>
              <a:t>10 </a:t>
            </a:r>
            <a:r>
              <a:rPr lang="en-US" sz="1200" dirty="0"/>
              <a:t>fields and you need to show only 3, then select only 3 fields from them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err="1"/>
              <a:t>MongoDB's</a:t>
            </a:r>
            <a:r>
              <a:rPr lang="en-US" sz="1200" dirty="0"/>
              <a:t> </a:t>
            </a:r>
            <a:r>
              <a:rPr lang="en-US" sz="1200" b="1" dirty="0"/>
              <a:t>find()</a:t>
            </a:r>
            <a:r>
              <a:rPr lang="en-US" sz="1200" dirty="0"/>
              <a:t> </a:t>
            </a:r>
            <a:r>
              <a:rPr lang="en-US" sz="1200" dirty="0" smtClean="0"/>
              <a:t>method accepts </a:t>
            </a:r>
            <a:r>
              <a:rPr lang="en-US" sz="1200" dirty="0"/>
              <a:t>second optional parameter that is list of fields that you want to retrieve. In </a:t>
            </a:r>
            <a:r>
              <a:rPr lang="en-US" sz="1200" dirty="0" err="1"/>
              <a:t>MongoDB</a:t>
            </a:r>
            <a:r>
              <a:rPr lang="en-US" sz="1200" dirty="0"/>
              <a:t>, when you execute </a:t>
            </a:r>
            <a:r>
              <a:rPr lang="en-US" sz="1200" b="1" dirty="0"/>
              <a:t>find()</a:t>
            </a:r>
            <a:r>
              <a:rPr lang="en-US" sz="1200" dirty="0"/>
              <a:t> method, then it displays all fields of a document. To limit this, you need to set a list of fields with value 1 or 0. 1 is used to show the field while 0 is used to hide the fields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6096000" y="3872299"/>
            <a:ext cx="22860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db.book.find({},{"title":1,_id:0})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096000" y="3537971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334000" y="2590800"/>
            <a:ext cx="3505200" cy="612648"/>
          </a:xfrm>
          <a:prstGeom prst="wedgeRectCallout">
            <a:avLst>
              <a:gd name="adj1" fmla="val 26544"/>
              <a:gd name="adj2" fmla="val 16977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Please note </a:t>
            </a:r>
            <a:r>
              <a:rPr lang="en-US" sz="1200" b="1" dirty="0"/>
              <a:t>_id</a:t>
            </a:r>
            <a:r>
              <a:rPr lang="en-US" sz="1200" dirty="0"/>
              <a:t> field is always displayed while executing </a:t>
            </a:r>
            <a:r>
              <a:rPr lang="en-US" sz="1200" b="1" dirty="0"/>
              <a:t>find()</a:t>
            </a:r>
            <a:r>
              <a:rPr lang="en-US" sz="1200" dirty="0"/>
              <a:t> method, if you don't want this field, then you need to set it as 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83567</TotalTime>
  <Words>64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9464</cp:revision>
  <dcterms:created xsi:type="dcterms:W3CDTF">2006-08-16T00:00:00Z</dcterms:created>
  <dcterms:modified xsi:type="dcterms:W3CDTF">2020-01-14T09:39:59Z</dcterms:modified>
</cp:coreProperties>
</file>