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887537"/>
            <a:ext cx="5534025" cy="21812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62325" y="27801"/>
            <a:ext cx="1895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JSON - Looping </a:t>
            </a:r>
            <a:r>
              <a:rPr lang="en-US" sz="1200" dirty="0"/>
              <a:t>an Object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622675" y="1066800"/>
            <a:ext cx="4724400" cy="685800"/>
          </a:xfrm>
          <a:prstGeom prst="wedgeRoundRectCallout">
            <a:avLst>
              <a:gd name="adj1" fmla="val -53054"/>
              <a:gd name="adj2" fmla="val 8858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loop through object properties by using the for-in </a:t>
            </a:r>
            <a:r>
              <a:rPr lang="en-US" sz="1200" dirty="0" smtClean="0"/>
              <a:t>loop,</a:t>
            </a:r>
            <a:r>
              <a:rPr lang="en-US" sz="1200" dirty="0"/>
              <a:t> In a for-in loop, use the bracket notation to access the property </a:t>
            </a:r>
            <a:r>
              <a:rPr lang="en-US" sz="1200" i="1" dirty="0"/>
              <a:t>values</a:t>
            </a:r>
            <a:r>
              <a:rPr lang="en-US" sz="1200" dirty="0"/>
              <a:t>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83373</TotalTime>
  <Words>31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9253</cp:revision>
  <dcterms:created xsi:type="dcterms:W3CDTF">2006-08-16T00:00:00Z</dcterms:created>
  <dcterms:modified xsi:type="dcterms:W3CDTF">2019-07-18T10:04:42Z</dcterms:modified>
</cp:coreProperties>
</file>