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35739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Combining AND, OR and NOT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ular Callout 16"/>
          <p:cNvSpPr/>
          <p:nvPr/>
        </p:nvSpPr>
        <p:spPr>
          <a:xfrm>
            <a:off x="104774" y="465138"/>
            <a:ext cx="6067425" cy="906335"/>
          </a:xfrm>
          <a:prstGeom prst="wedgeRectCallout">
            <a:avLst>
              <a:gd name="adj1" fmla="val 24791"/>
              <a:gd name="adj2" fmla="val 96210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can also combine the AND, OR and NOT operators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following SQL statement selects all fields from </a:t>
            </a:r>
            <a:r>
              <a:rPr lang="en-US" sz="1200" dirty="0"/>
              <a:t>"employee" </a:t>
            </a:r>
            <a:r>
              <a:rPr lang="en-US" sz="1200" dirty="0"/>
              <a:t>where country is </a:t>
            </a:r>
            <a:r>
              <a:rPr lang="en-US" sz="1200" dirty="0"/>
              <a:t>"USA" </a:t>
            </a:r>
            <a:r>
              <a:rPr lang="en-US" sz="1200" dirty="0"/>
              <a:t>AND city must be </a:t>
            </a:r>
            <a:r>
              <a:rPr lang="en-US" sz="1200" dirty="0"/>
              <a:t>"Austin" </a:t>
            </a:r>
            <a:r>
              <a:rPr lang="en-US" sz="1200" dirty="0"/>
              <a:t>OR </a:t>
            </a:r>
            <a:r>
              <a:rPr lang="en-US" sz="1200" dirty="0"/>
              <a:t>"Atlanta" </a:t>
            </a:r>
            <a:r>
              <a:rPr lang="en-US" sz="1200" dirty="0"/>
              <a:t>(use parenthesis to form complex expressions):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955799" y="1828800"/>
            <a:ext cx="3937809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SELECT * FROM employee</a:t>
            </a:r>
          </a:p>
          <a:p>
            <a:r>
              <a:rPr lang="en-US" sz="1200" dirty="0"/>
              <a:t>WHERE Country='USA' AND (City='Austin' OR City='Atlanta');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99" y="2362200"/>
            <a:ext cx="4197350" cy="23622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35739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Combining AND, OR and NOT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ular Callout 16"/>
          <p:cNvSpPr/>
          <p:nvPr/>
        </p:nvSpPr>
        <p:spPr>
          <a:xfrm>
            <a:off x="104774" y="617538"/>
            <a:ext cx="6067425" cy="753935"/>
          </a:xfrm>
          <a:prstGeom prst="wedgeRectCallout">
            <a:avLst>
              <a:gd name="adj1" fmla="val 24791"/>
              <a:gd name="adj2" fmla="val 96210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following SQL statement selects all fields from </a:t>
            </a:r>
            <a:r>
              <a:rPr lang="en-US" sz="1200" dirty="0"/>
              <a:t>"employee" </a:t>
            </a:r>
            <a:r>
              <a:rPr lang="en-US" sz="1200" dirty="0"/>
              <a:t>where </a:t>
            </a:r>
            <a:r>
              <a:rPr lang="en-US" sz="1200" dirty="0" smtClean="0"/>
              <a:t>City is </a:t>
            </a:r>
            <a:r>
              <a:rPr lang="en-US" sz="1200" dirty="0"/>
              <a:t>NOT </a:t>
            </a:r>
            <a:r>
              <a:rPr lang="en-US" sz="1200" dirty="0"/>
              <a:t>"Austin" </a:t>
            </a:r>
            <a:r>
              <a:rPr lang="en-US" sz="1200" dirty="0"/>
              <a:t>and NOT </a:t>
            </a:r>
            <a:r>
              <a:rPr lang="en-US" sz="1200" dirty="0"/>
              <a:t>"Atlanta":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2027774" y="1752600"/>
            <a:ext cx="3306226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SELECT * FROM employee</a:t>
            </a:r>
          </a:p>
          <a:p>
            <a:r>
              <a:rPr lang="en-US" sz="1200" dirty="0"/>
              <a:t>WHERE NOT City='Austin' AND NOT City='Atlanta';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238" y="2286000"/>
            <a:ext cx="4543962" cy="267934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82725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83360</TotalTime>
  <Words>85</Words>
  <Application>Microsoft Office PowerPoint</Application>
  <PresentationFormat>Custom</PresentationFormat>
  <Paragraphs>11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9224</cp:revision>
  <dcterms:created xsi:type="dcterms:W3CDTF">2006-08-16T00:00:00Z</dcterms:created>
  <dcterms:modified xsi:type="dcterms:W3CDTF">2019-08-21T10:26:46Z</dcterms:modified>
</cp:coreProperties>
</file>