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err="1"/>
              <a:t>NoSQL</a:t>
            </a:r>
            <a:r>
              <a:rPr lang="en-US" sz="1200" dirty="0"/>
              <a:t>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07974" y="1219200"/>
            <a:ext cx="8683625" cy="2438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is a non-relational DMS, that does not require a fixed schema, avoids joins, and is easy to scale.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 smtClean="0"/>
              <a:t>NoSQL</a:t>
            </a:r>
            <a:r>
              <a:rPr lang="en-US" sz="1200" dirty="0" smtClean="0"/>
              <a:t> </a:t>
            </a:r>
            <a:r>
              <a:rPr lang="en-US" sz="1200" dirty="0"/>
              <a:t>database is used for distributed data stores with humongous data storage needs.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 smtClean="0"/>
              <a:t>NoSQL</a:t>
            </a:r>
            <a:r>
              <a:rPr lang="en-US" sz="1200" dirty="0" smtClean="0"/>
              <a:t> </a:t>
            </a:r>
            <a:r>
              <a:rPr lang="en-US" sz="1200" dirty="0"/>
              <a:t>is used for Big data and real-time web apps. For example, companies like Twitter, Facebook, Google that collect terabytes of user data every single day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database stands for "Not Only SQL" or "Not SQL</a:t>
            </a:r>
            <a:r>
              <a:rPr lang="en-US" sz="1200" dirty="0" smtClean="0"/>
              <a:t>.“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Traditional RDBMS uses SQL syntax to store and retrieve data for further insights. Instead, a </a:t>
            </a:r>
            <a:r>
              <a:rPr lang="en-US" sz="1200" dirty="0" err="1"/>
              <a:t>NoSQL</a:t>
            </a:r>
            <a:r>
              <a:rPr lang="en-US" sz="1200" dirty="0"/>
              <a:t> database system encompasses a wide range of database technologies that can store structured, semi-structured, unstructured and polymorphic data.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err="1"/>
              <a:t>NoSQL</a:t>
            </a:r>
            <a:r>
              <a:rPr lang="en-US" sz="1200" dirty="0"/>
              <a:t>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026" name="Picture 2" descr="https://www.guru99.com/images/1/101818_0537_NoSQLTutor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25" y="990600"/>
            <a:ext cx="6543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5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83772</TotalTime>
  <Words>33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9562</cp:revision>
  <dcterms:created xsi:type="dcterms:W3CDTF">2006-08-16T00:00:00Z</dcterms:created>
  <dcterms:modified xsi:type="dcterms:W3CDTF">2020-01-29T08:34:58Z</dcterms:modified>
</cp:coreProperties>
</file>