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5"/>
  </p:notesMasterIdLst>
  <p:sldIdLst>
    <p:sldId id="458" r:id="rId2"/>
    <p:sldId id="459" r:id="rId3"/>
    <p:sldId id="460" r:id="rId4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73" autoAdjust="0"/>
    <p:restoredTop sz="86323" autoAdjust="0"/>
  </p:normalViewPr>
  <p:slideViewPr>
    <p:cSldViewPr>
      <p:cViewPr>
        <p:scale>
          <a:sx n="100" d="100"/>
          <a:sy n="100" d="100"/>
        </p:scale>
        <p:origin x="-666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8/13/2019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200400" y="35739"/>
            <a:ext cx="20574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SELECT DISTINCT Examples</a:t>
            </a:r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lowchart: Alternate Process 10"/>
          <p:cNvSpPr/>
          <p:nvPr/>
        </p:nvSpPr>
        <p:spPr>
          <a:xfrm>
            <a:off x="5867400" y="2409824"/>
            <a:ext cx="2895600" cy="485775"/>
          </a:xfrm>
          <a:prstGeom prst="flowChartAlternateProcess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SELECT DISTINCT </a:t>
            </a:r>
            <a:r>
              <a:rPr lang="en-US" sz="1200" i="1" dirty="0"/>
              <a:t>column1</a:t>
            </a:r>
            <a:r>
              <a:rPr lang="en-US" sz="1200" dirty="0"/>
              <a:t>,</a:t>
            </a:r>
            <a:r>
              <a:rPr lang="en-US" sz="1200" i="1" dirty="0"/>
              <a:t> column2, ...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>FROM </a:t>
            </a:r>
            <a:r>
              <a:rPr lang="en-US" sz="1200" i="1" dirty="0"/>
              <a:t>table_name</a:t>
            </a:r>
            <a:r>
              <a:rPr lang="en-US" sz="1200" dirty="0"/>
              <a:t>;</a:t>
            </a:r>
            <a:endParaRPr lang="en-US" sz="1200" dirty="0"/>
          </a:p>
        </p:txBody>
      </p:sp>
      <p:sp>
        <p:nvSpPr>
          <p:cNvPr id="17" name="Rectangular Callout 16"/>
          <p:cNvSpPr/>
          <p:nvPr/>
        </p:nvSpPr>
        <p:spPr>
          <a:xfrm>
            <a:off x="5715000" y="312737"/>
            <a:ext cx="3219450" cy="1355599"/>
          </a:xfrm>
          <a:prstGeom prst="wedgeRectCallout">
            <a:avLst>
              <a:gd name="adj1" fmla="val 7492"/>
              <a:gd name="adj2" fmla="val 107814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The SELECT DISTINCT statement is used to return only distinct (different) values</a:t>
            </a:r>
            <a:r>
              <a:rPr lang="en-US" sz="1200" dirty="0" smtClean="0"/>
              <a:t>.</a:t>
            </a:r>
            <a:br>
              <a:rPr lang="en-US" sz="1200" dirty="0" smtClean="0"/>
            </a:b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Inside a table, a column often contains many duplicate values; and sometimes you only want to list the different (distinct) values.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025" y="847724"/>
            <a:ext cx="4410075" cy="285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ight Brace 7"/>
          <p:cNvSpPr/>
          <p:nvPr/>
        </p:nvSpPr>
        <p:spPr>
          <a:xfrm>
            <a:off x="4505325" y="2886074"/>
            <a:ext cx="231775" cy="228600"/>
          </a:xfrm>
          <a:prstGeom prst="rightBrac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Brace 14"/>
          <p:cNvSpPr/>
          <p:nvPr/>
        </p:nvSpPr>
        <p:spPr>
          <a:xfrm>
            <a:off x="4505325" y="3305174"/>
            <a:ext cx="231775" cy="400050"/>
          </a:xfrm>
          <a:prstGeom prst="rightBrac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746625" y="2852736"/>
            <a:ext cx="304800" cy="295275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18" name="Oval 17"/>
          <p:cNvSpPr/>
          <p:nvPr/>
        </p:nvSpPr>
        <p:spPr>
          <a:xfrm>
            <a:off x="4733925" y="3357561"/>
            <a:ext cx="304800" cy="295275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2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846774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2425" y="1862200"/>
            <a:ext cx="3171825" cy="2447925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sp>
        <p:nvSpPr>
          <p:cNvPr id="13" name="Rectangular Callout 12"/>
          <p:cNvSpPr/>
          <p:nvPr/>
        </p:nvSpPr>
        <p:spPr>
          <a:xfrm>
            <a:off x="307975" y="795400"/>
            <a:ext cx="7791450" cy="542799"/>
          </a:xfrm>
          <a:prstGeom prst="wedgeRectCallout">
            <a:avLst>
              <a:gd name="adj1" fmla="val -14146"/>
              <a:gd name="adj2" fmla="val 145158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The following SQL statement selects only the </a:t>
            </a:r>
            <a:r>
              <a:rPr lang="en-US" sz="1200" dirty="0">
                <a:solidFill>
                  <a:srgbClr val="FF0000"/>
                </a:solidFill>
              </a:rPr>
              <a:t>DISTINCT</a:t>
            </a:r>
            <a:r>
              <a:rPr lang="en-US" sz="1200" dirty="0"/>
              <a:t> values from the </a:t>
            </a:r>
            <a:r>
              <a:rPr lang="en-US" sz="1200" dirty="0">
                <a:solidFill>
                  <a:srgbClr val="FF0000"/>
                </a:solidFill>
              </a:rPr>
              <a:t>"Country"</a:t>
            </a:r>
            <a:r>
              <a:rPr lang="en-US" sz="1200" dirty="0"/>
              <a:t> column in the </a:t>
            </a:r>
            <a:r>
              <a:rPr lang="en-US" sz="1200" dirty="0" smtClean="0">
                <a:solidFill>
                  <a:srgbClr val="FF0000"/>
                </a:solidFill>
              </a:rPr>
              <a:t>“employee"</a:t>
            </a:r>
            <a:r>
              <a:rPr lang="en-US" sz="1200" dirty="0" smtClean="0"/>
              <a:t> </a:t>
            </a:r>
            <a:r>
              <a:rPr lang="en-US" sz="1200" dirty="0"/>
              <a:t>table</a:t>
            </a:r>
          </a:p>
        </p:txBody>
      </p:sp>
      <p:sp>
        <p:nvSpPr>
          <p:cNvPr id="8" name="Rectangle 7"/>
          <p:cNvSpPr/>
          <p:nvPr/>
        </p:nvSpPr>
        <p:spPr>
          <a:xfrm>
            <a:off x="5260975" y="1862200"/>
            <a:ext cx="2882840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200" dirty="0"/>
              <a:t>SELECT DISTINCT Country FROM employee;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200400" y="35739"/>
            <a:ext cx="20574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SELECT DISTINCT Examples</a:t>
            </a:r>
          </a:p>
        </p:txBody>
      </p:sp>
    </p:spTree>
    <p:extLst>
      <p:ext uri="{BB962C8B-B14F-4D97-AF65-F5344CB8AC3E}">
        <p14:creationId xmlns:p14="http://schemas.microsoft.com/office/powerpoint/2010/main" val="1491858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Rectangular Callout 12"/>
          <p:cNvSpPr/>
          <p:nvPr/>
        </p:nvSpPr>
        <p:spPr>
          <a:xfrm>
            <a:off x="307975" y="795400"/>
            <a:ext cx="5997575" cy="542799"/>
          </a:xfrm>
          <a:prstGeom prst="wedgeRectCallout">
            <a:avLst>
              <a:gd name="adj1" fmla="val -14146"/>
              <a:gd name="adj2" fmla="val 145158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The following SQL statement lists the number of different (distinct) </a:t>
            </a:r>
            <a:r>
              <a:rPr lang="en-US" sz="1200" dirty="0" smtClean="0"/>
              <a:t>employee </a:t>
            </a:r>
            <a:r>
              <a:rPr lang="en-US" sz="1200" dirty="0"/>
              <a:t>countries</a:t>
            </a:r>
          </a:p>
        </p:txBody>
      </p:sp>
      <p:sp>
        <p:nvSpPr>
          <p:cNvPr id="8" name="Rectangle 7"/>
          <p:cNvSpPr/>
          <p:nvPr/>
        </p:nvSpPr>
        <p:spPr>
          <a:xfrm>
            <a:off x="5260975" y="1862200"/>
            <a:ext cx="3432927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200" dirty="0"/>
              <a:t>SELECT COUNT(DISTINCT Country) FROM employee;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141" y="1862200"/>
            <a:ext cx="3505200" cy="2266950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sp>
        <p:nvSpPr>
          <p:cNvPr id="12" name="Rectangle 11"/>
          <p:cNvSpPr/>
          <p:nvPr/>
        </p:nvSpPr>
        <p:spPr>
          <a:xfrm>
            <a:off x="3200400" y="35739"/>
            <a:ext cx="20574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SELECT DISTINCT Examples</a:t>
            </a:r>
          </a:p>
        </p:txBody>
      </p:sp>
    </p:spTree>
    <p:extLst>
      <p:ext uri="{BB962C8B-B14F-4D97-AF65-F5344CB8AC3E}">
        <p14:creationId xmlns:p14="http://schemas.microsoft.com/office/powerpoint/2010/main" val="2330509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83320</TotalTime>
  <Words>78</Words>
  <Application>Microsoft Office PowerPoint</Application>
  <PresentationFormat>Custom</PresentationFormat>
  <Paragraphs>15</Paragraphs>
  <Slides>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</cp:lastModifiedBy>
  <cp:revision>9207</cp:revision>
  <dcterms:created xsi:type="dcterms:W3CDTF">2006-08-16T00:00:00Z</dcterms:created>
  <dcterms:modified xsi:type="dcterms:W3CDTF">2019-08-13T09:41:16Z</dcterms:modified>
</cp:coreProperties>
</file>