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67" r:id="rId2"/>
    <p:sldId id="468" r:id="rId3"/>
    <p:sldId id="46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5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48208" y="44752"/>
            <a:ext cx="40637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Boot - Building </a:t>
            </a:r>
            <a:r>
              <a:rPr lang="en-US" sz="1200" dirty="0"/>
              <a:t>Restful Web Services With </a:t>
            </a:r>
            <a:r>
              <a:rPr lang="en-US" sz="1200" dirty="0" smtClean="0"/>
              <a:t>Jersey + JPA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4267200" y="1563624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6781800" y="167640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64207" y="2021264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67400" y="199406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4343400" y="3163824"/>
            <a:ext cx="2322512" cy="612648"/>
          </a:xfrm>
          <a:prstGeom prst="wedgeRoundRectCallout">
            <a:avLst>
              <a:gd name="adj1" fmla="val -20647"/>
              <a:gd name="adj2" fmla="val -16049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REST API end points to Create/Update/Get/delete/Get list of Employee details</a:t>
            </a:r>
            <a:endParaRPr lang="en-US" sz="1200" dirty="0"/>
          </a:p>
        </p:txBody>
      </p:sp>
      <p:pic>
        <p:nvPicPr>
          <p:cNvPr id="15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07" y="16764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47080" y="1398961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Postman client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87387" y="3149684"/>
            <a:ext cx="2398713" cy="776140"/>
          </a:xfrm>
          <a:prstGeom prst="wedgeRoundRectCallout">
            <a:avLst>
              <a:gd name="adj1" fmla="val 38663"/>
              <a:gd name="adj2" fmla="val -13251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onsuming </a:t>
            </a:r>
            <a:r>
              <a:rPr lang="en-US" sz="1200" dirty="0"/>
              <a:t>a RESTful </a:t>
            </a:r>
            <a:endParaRPr lang="en-US" sz="1200" dirty="0" smtClean="0"/>
          </a:p>
          <a:p>
            <a:r>
              <a:rPr lang="en-US" sz="1200" dirty="0" smtClean="0"/>
              <a:t>Web </a:t>
            </a:r>
            <a:r>
              <a:rPr lang="en-US" sz="1200" dirty="0"/>
              <a:t>Services by using  </a:t>
            </a:r>
            <a:r>
              <a:rPr lang="en-US" sz="1200" dirty="0" smtClean="0"/>
              <a:t>Postman client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242" y="1452168"/>
            <a:ext cx="486307" cy="5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6" y="1066800"/>
            <a:ext cx="4542390" cy="38115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/>
          <p:nvPr/>
        </p:nvCxnSpPr>
        <p:spPr>
          <a:xfrm flipH="1" flipV="1">
            <a:off x="2895600" y="2286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48208" y="44752"/>
            <a:ext cx="40637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Boot - Building </a:t>
            </a:r>
            <a:r>
              <a:rPr lang="en-US" sz="1200" dirty="0"/>
              <a:t>Restful Web Services With </a:t>
            </a:r>
            <a:r>
              <a:rPr lang="en-US" sz="1200" dirty="0" smtClean="0"/>
              <a:t>Jersey + JPA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100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0" y="1143000"/>
            <a:ext cx="4419600" cy="23241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4842234" y="1828800"/>
            <a:ext cx="4149365" cy="2286000"/>
          </a:xfrm>
          <a:prstGeom prst="wedgeRoundRectCallout">
            <a:avLst>
              <a:gd name="adj1" fmla="val -83977"/>
              <a:gd name="adj2" fmla="val -134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Now we have a JAX-RS resource and we want to access it from spring boot application which include Jersey dependency. Let’s register this resource as Jersey resource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Look at the </a:t>
            </a:r>
            <a:r>
              <a:rPr lang="en-US" sz="1200" b="1" dirty="0">
                <a:solidFill>
                  <a:srgbClr val="C00000"/>
                </a:solidFill>
              </a:rPr>
              <a:t>@Component</a:t>
            </a:r>
            <a:r>
              <a:rPr lang="en-US" sz="1200" dirty="0"/>
              <a:t> annotation. It enables this class to be registered while spring boot auto scans the java classes in source folder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ResourceConfig</a:t>
            </a:r>
            <a:r>
              <a:rPr lang="en-US" sz="1200" dirty="0"/>
              <a:t> provides advanced capabilities to simplify registration of JAX-RS components.</a:t>
            </a:r>
          </a:p>
          <a:p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348208" y="44752"/>
            <a:ext cx="40637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Boot - Building </a:t>
            </a:r>
            <a:r>
              <a:rPr lang="en-US" sz="1200" dirty="0"/>
              <a:t>Restful Web Services With </a:t>
            </a:r>
            <a:r>
              <a:rPr lang="en-US" sz="1200" dirty="0" smtClean="0"/>
              <a:t>Jersey + JPA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18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88203</TotalTime>
  <Words>91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9548</cp:revision>
  <dcterms:created xsi:type="dcterms:W3CDTF">2006-08-16T00:00:00Z</dcterms:created>
  <dcterms:modified xsi:type="dcterms:W3CDTF">2020-03-11T04:43:54Z</dcterms:modified>
</cp:coreProperties>
</file>