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266950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ular Callout 9"/>
          <p:cNvSpPr/>
          <p:nvPr/>
        </p:nvSpPr>
        <p:spPr>
          <a:xfrm>
            <a:off x="381000" y="465138"/>
            <a:ext cx="7696200" cy="1419225"/>
          </a:xfrm>
          <a:prstGeom prst="wedgeRectCallout">
            <a:avLst>
              <a:gd name="adj1" fmla="val -20833"/>
              <a:gd name="adj2" fmla="val 8333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stands for eXtensible Markup Language.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store and transport data.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be both human- and machine-readable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is a markup language much like HTML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be </a:t>
            </a:r>
            <a:r>
              <a:rPr lang="en-US" sz="1200" dirty="0" smtClean="0"/>
              <a:t>self-descriptive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is often used for distributing data over the Internet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is just information wrapped in tags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265363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8610600" y="4191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6037" y="769938"/>
            <a:ext cx="6184001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is </a:t>
            </a:r>
            <a:r>
              <a:rPr lang="en-US" sz="1200" dirty="0" smtClean="0"/>
              <a:t>Extensible – We can add new data or we can remove the existing data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Imagine an application designed to display the original version of </a:t>
            </a:r>
            <a:r>
              <a:rPr lang="en-US" sz="1200" dirty="0" smtClean="0"/>
              <a:t>employee.xml.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Then imagine a newer version of </a:t>
            </a:r>
            <a:r>
              <a:rPr lang="en-US" sz="1200" dirty="0"/>
              <a:t>employee.xml </a:t>
            </a:r>
            <a:r>
              <a:rPr lang="en-US" sz="1200" dirty="0" smtClean="0"/>
              <a:t>we have added and removed some elements.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way XML is constructed, older version of the application can still work: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2" y="2952572"/>
            <a:ext cx="2266950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99" y="2904947"/>
            <a:ext cx="2276475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ectangle 13"/>
          <p:cNvSpPr/>
          <p:nvPr/>
        </p:nvSpPr>
        <p:spPr>
          <a:xfrm>
            <a:off x="966512" y="3928497"/>
            <a:ext cx="40267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Old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237313" y="3942397"/>
            <a:ext cx="470835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97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8610600" y="4191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050" y="1524000"/>
            <a:ext cx="87979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XML </a:t>
            </a:r>
            <a:r>
              <a:rPr lang="en-US" sz="1200" dirty="0"/>
              <a:t>simplifies data </a:t>
            </a:r>
            <a:r>
              <a:rPr lang="en-US" sz="1200" dirty="0" smtClean="0"/>
              <a:t>sharing</a:t>
            </a:r>
          </a:p>
          <a:p>
            <a:r>
              <a:rPr lang="en-US" sz="1200" dirty="0"/>
              <a:t>XML </a:t>
            </a:r>
            <a:r>
              <a:rPr lang="en-US" sz="1200" dirty="0" smtClean="0"/>
              <a:t>simplifies </a:t>
            </a:r>
            <a:r>
              <a:rPr lang="en-US" sz="1200" dirty="0"/>
              <a:t>data </a:t>
            </a:r>
            <a:r>
              <a:rPr lang="en-US" sz="1200" dirty="0" smtClean="0"/>
              <a:t>transport</a:t>
            </a:r>
          </a:p>
          <a:p>
            <a:r>
              <a:rPr lang="en-US" sz="1200" dirty="0"/>
              <a:t>XML stores data in plain text format. This provides a software- and hardware-independent way of storing, transporting, and sharing data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With XML, data can be available to all kinds of "reading machines" like people, computers, voice machines, news feeds, etc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50" y="1156900"/>
            <a:ext cx="12166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Advantages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4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83304</TotalTime>
  <Words>156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9188</cp:revision>
  <dcterms:created xsi:type="dcterms:W3CDTF">2006-08-16T00:00:00Z</dcterms:created>
  <dcterms:modified xsi:type="dcterms:W3CDTF">2019-08-14T13:43:45Z</dcterms:modified>
</cp:coreProperties>
</file>