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58" r:id="rId2"/>
    <p:sldId id="459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7/12/2019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2476500"/>
            <a:ext cx="5802313" cy="10953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09999" y="35739"/>
            <a:ext cx="10668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Parsing Dates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07975" y="1447800"/>
            <a:ext cx="3806824" cy="7620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Date objects are not allowed in JSON.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If you need to include a date, write it as a string.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You can convert it back into a date object </a:t>
            </a:r>
            <a:r>
              <a:rPr lang="en-US" sz="1200" dirty="0" smtClean="0"/>
              <a:t>later</a:t>
            </a:r>
            <a:endParaRPr lang="en-US" sz="12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018631" y="2938462"/>
            <a:ext cx="381000" cy="1714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40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09999" y="35739"/>
            <a:ext cx="10668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Parsing Dates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12774" y="1066800"/>
            <a:ext cx="6107114" cy="7620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We </a:t>
            </a:r>
            <a:r>
              <a:rPr lang="en-US" sz="1200" dirty="0"/>
              <a:t>can use the second parameter, of the </a:t>
            </a:r>
            <a:r>
              <a:rPr lang="en-US" sz="1200" dirty="0" err="1"/>
              <a:t>JSON.parse</a:t>
            </a:r>
            <a:r>
              <a:rPr lang="en-US" sz="1200" dirty="0"/>
              <a:t>() function, called </a:t>
            </a:r>
            <a:r>
              <a:rPr lang="en-US" sz="1200" i="1" dirty="0"/>
              <a:t>reviver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 </a:t>
            </a:r>
            <a:r>
              <a:rPr lang="en-US" sz="1200" i="1" dirty="0"/>
              <a:t>reviver</a:t>
            </a:r>
            <a:r>
              <a:rPr lang="en-US" sz="1200" dirty="0"/>
              <a:t> parameter is a function that checks each property, before returning the value.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2133600"/>
            <a:ext cx="6107113" cy="199072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43667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83354</TotalTime>
  <Words>47</Words>
  <Application>Microsoft Office PowerPoint</Application>
  <PresentationFormat>Custom</PresentationFormat>
  <Paragraphs>9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9224</cp:revision>
  <dcterms:created xsi:type="dcterms:W3CDTF">2006-08-16T00:00:00Z</dcterms:created>
  <dcterms:modified xsi:type="dcterms:W3CDTF">2019-07-12T09:39:44Z</dcterms:modified>
</cp:coreProperties>
</file>