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7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9452" y="23853"/>
            <a:ext cx="17945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Services Overview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5575" y="396102"/>
            <a:ext cx="8836025" cy="118276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50726" y="17344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http://tutorials.jenkov.com/web-services/overview.html</a:t>
            </a:r>
          </a:p>
        </p:txBody>
      </p:sp>
    </p:spTree>
    <p:extLst>
      <p:ext uri="{BB962C8B-B14F-4D97-AF65-F5344CB8AC3E}">
        <p14:creationId xmlns:p14="http://schemas.microsoft.com/office/powerpoint/2010/main" val="12128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83472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9267</cp:revision>
  <dcterms:created xsi:type="dcterms:W3CDTF">2006-08-16T00:00:00Z</dcterms:created>
  <dcterms:modified xsi:type="dcterms:W3CDTF">2020-06-16T08:20:19Z</dcterms:modified>
</cp:coreProperties>
</file>