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4210050" cy="21526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7801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Arrays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025775" y="1066800"/>
            <a:ext cx="3375026" cy="533400"/>
          </a:xfrm>
          <a:prstGeom prst="wedgeRoundRectCallout">
            <a:avLst>
              <a:gd name="adj1" fmla="val -41517"/>
              <a:gd name="adj2" fmla="val 7727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access array values by using a</a:t>
            </a:r>
            <a:r>
              <a:rPr lang="en-US" sz="1200"/>
              <a:t> </a:t>
            </a:r>
            <a:r>
              <a:rPr lang="en-US" sz="1200" b="1" smtClean="0"/>
              <a:t>for</a:t>
            </a:r>
            <a:r>
              <a:rPr lang="en-US" sz="1200" dirty="0"/>
              <a:t> loop</a:t>
            </a:r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83388</TotalTime>
  <Words>10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9266</cp:revision>
  <dcterms:created xsi:type="dcterms:W3CDTF">2006-08-16T00:00:00Z</dcterms:created>
  <dcterms:modified xsi:type="dcterms:W3CDTF">2019-08-05T09:53:03Z</dcterms:modified>
</cp:coreProperties>
</file>