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752600"/>
            <a:ext cx="5859463" cy="2819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7801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Nested JSON Objects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3584575" y="769938"/>
            <a:ext cx="3616325" cy="685800"/>
          </a:xfrm>
          <a:prstGeom prst="wedgeRoundRectCallout">
            <a:avLst>
              <a:gd name="adj1" fmla="val -50684"/>
              <a:gd name="adj2" fmla="val 11497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Values in a JSON object can be another JSON object.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2895600" y="2819400"/>
            <a:ext cx="304800" cy="8382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83390</TotalTime>
  <Words>15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9256</cp:revision>
  <dcterms:created xsi:type="dcterms:W3CDTF">2006-08-16T00:00:00Z</dcterms:created>
  <dcterms:modified xsi:type="dcterms:W3CDTF">2020-05-20T03:22:59Z</dcterms:modified>
</cp:coreProperties>
</file>