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parser.online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80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 Parser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8638" y="2133600"/>
            <a:ext cx="2773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http://json.parser.online.fr/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83417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9258</cp:revision>
  <dcterms:created xsi:type="dcterms:W3CDTF">2006-08-16T00:00:00Z</dcterms:created>
  <dcterms:modified xsi:type="dcterms:W3CDTF">2020-05-20T04:04:51Z</dcterms:modified>
</cp:coreProperties>
</file>