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552449"/>
            <a:ext cx="4410075" cy="41624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27801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Nested Arrays in JSON Objects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3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5181600" y="3048000"/>
            <a:ext cx="3375026" cy="533400"/>
          </a:xfrm>
          <a:prstGeom prst="wedgeRoundRectCallout">
            <a:avLst>
              <a:gd name="adj1" fmla="val -66069"/>
              <a:gd name="adj2" fmla="val 8442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Values in an array can also be another array, or even another JSON object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334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83389</TotalTime>
  <Words>21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9273</cp:revision>
  <dcterms:created xsi:type="dcterms:W3CDTF">2006-08-16T00:00:00Z</dcterms:created>
  <dcterms:modified xsi:type="dcterms:W3CDTF">2019-08-05T11:52:27Z</dcterms:modified>
</cp:coreProperties>
</file>