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52600"/>
            <a:ext cx="5859463" cy="2819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584575" y="769938"/>
            <a:ext cx="3616325" cy="685800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Values in a JSON object can be another JSON object.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2895600" y="2819400"/>
            <a:ext cx="3048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83377</TotalTime>
  <Words>15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9256</cp:revision>
  <dcterms:created xsi:type="dcterms:W3CDTF">2006-08-16T00:00:00Z</dcterms:created>
  <dcterms:modified xsi:type="dcterms:W3CDTF">2019-07-31T13:16:18Z</dcterms:modified>
</cp:coreProperties>
</file>