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son.parser.online.f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7801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JSON Parser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85338" y="2329934"/>
            <a:ext cx="2773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http://json.parser.online.fr/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83377</TotalTime>
  <Words>7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9257</cp:revision>
  <dcterms:created xsi:type="dcterms:W3CDTF">2006-08-16T00:00:00Z</dcterms:created>
  <dcterms:modified xsi:type="dcterms:W3CDTF">2019-08-01T10:07:35Z</dcterms:modified>
</cp:coreProperties>
</file>