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0800" y="27801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Nested JSON </a:t>
            </a:r>
            <a:r>
              <a:rPr lang="en-US" sz="1200" dirty="0" smtClean="0"/>
              <a:t>Objects - </a:t>
            </a:r>
            <a:r>
              <a:rPr lang="en-US" sz="1200" dirty="0"/>
              <a:t>Delete Object </a:t>
            </a:r>
            <a:r>
              <a:rPr lang="en-US" sz="1200" dirty="0" smtClean="0"/>
              <a:t>Properties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240087" y="769937"/>
            <a:ext cx="4379913" cy="687387"/>
          </a:xfrm>
          <a:prstGeom prst="wedgeRoundRectCallout">
            <a:avLst>
              <a:gd name="adj1" fmla="val -50684"/>
              <a:gd name="adj2" fmla="val 11497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 the </a:t>
            </a:r>
            <a:r>
              <a:rPr lang="en-US" sz="1200" dirty="0">
                <a:solidFill>
                  <a:srgbClr val="FF0000"/>
                </a:solidFill>
              </a:rPr>
              <a:t>delete</a:t>
            </a:r>
            <a:r>
              <a:rPr lang="en-US" sz="1200" dirty="0"/>
              <a:t> keyword to delete properties from a JSON object</a:t>
            </a:r>
            <a:endParaRPr lang="en-US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828800"/>
            <a:ext cx="2466975" cy="20097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83381</TotalTime>
  <Words>10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9258</cp:revision>
  <dcterms:created xsi:type="dcterms:W3CDTF">2006-08-16T00:00:00Z</dcterms:created>
  <dcterms:modified xsi:type="dcterms:W3CDTF">2019-08-01T11:14:56Z</dcterms:modified>
</cp:coreProperties>
</file>