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590800"/>
            <a:ext cx="401002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57401" y="769937"/>
            <a:ext cx="6858000" cy="1516063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Arrays in JSON are almost the same as arrays in JavaScript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JSON, array values must be of type string, number, object, array, boolean or </a:t>
            </a:r>
            <a:r>
              <a:rPr lang="en-US" sz="1200" i="1" dirty="0"/>
              <a:t>null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JavaScript, array values can be all of the above, plus any other valid JavaScript expression, including functions, dates, and </a:t>
            </a:r>
            <a:r>
              <a:rPr lang="en-US" sz="1200" i="1" dirty="0"/>
              <a:t>undefined</a:t>
            </a:r>
            <a:r>
              <a:rPr lang="en-US" sz="1200" i="1" dirty="0" smtClean="0"/>
              <a:t>.</a:t>
            </a:r>
            <a:br>
              <a:rPr lang="en-US" sz="1200" i="1" dirty="0" smtClean="0"/>
            </a:b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</a:t>
            </a:r>
            <a:r>
              <a:rPr lang="en-US" sz="1200" dirty="0"/>
              <a:t>access the array values by using the index number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83384</TotalTime>
  <Words>33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9263</cp:revision>
  <dcterms:created xsi:type="dcterms:W3CDTF">2006-08-16T00:00:00Z</dcterms:created>
  <dcterms:modified xsi:type="dcterms:W3CDTF">2019-08-02T08:24:50Z</dcterms:modified>
</cp:coreProperties>
</file>